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Override PartName="/ppt/slides/slide1.xml" ContentType="application/vnd.openxmlformats-officedocument.presentationml.slide+xml"/>
  <Override PartName="/ppt/presentation.xml" ContentType="application/vnd.openxmlformats-officedocument.presentationml.presentation.main+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Masters/slideMaster2.xml" ContentType="application/vnd.openxmlformats-officedocument.presentationml.slideMaster+xml"/>
  <Override PartName="/ppt/notesMasters/notesMaster1.xml" ContentType="application/vnd.openxmlformats-officedocument.presentationml.notesMaster+xml"/>
  <Override PartName="/ppt/theme/theme3.xml" ContentType="application/vnd.openxmlformats-officedocument.theme+xml"/>
  <Override PartName="/ppt/theme/theme1.xml" ContentType="application/vnd.openxmlformats-officedocument.theme+xml"/>
  <Override PartName="/ppt/theme/theme2.xml" ContentType="application/vnd.openxmlformats-officedocument.theme+xml"/>
  <Override PartName="/ppt/commentAuthors.xml" ContentType="application/vnd.openxmlformats-officedocument.presentationml.commentAuthors+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48" r:id="rId1"/>
    <p:sldMasterId id="2147483650" r:id="rId2"/>
  </p:sldMasterIdLst>
  <p:notesMasterIdLst>
    <p:notesMasterId r:id="rId4"/>
  </p:notesMasterIdLst>
  <p:sldIdLst>
    <p:sldId id="256" r:id="rId3"/>
  </p:sldIdLst>
  <p:sldSz cx="32918400" cy="21945600"/>
  <p:notesSz cx="6858000" cy="9144000"/>
  <p:embeddedFontLst>
    <p:embeddedFont>
      <p:font typeface="Calibri" panose="020F0502020204030204" pitchFamily="34" charset="0"/>
      <p:regular r:id="rId5"/>
      <p:bold r:id="rId6"/>
      <p:italic r:id="rId7"/>
      <p:boldItalic r:id="rId8"/>
    </p:embeddedFont>
    <p:embeddedFont>
      <p:font typeface="Gill Sans" panose="020B0502020104020203" pitchFamily="34" charset="-79"/>
      <p:regular r:id="rId9"/>
      <p:bold r:id="rId1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6912">
          <p15:clr>
            <a:srgbClr val="A4A3A4"/>
          </p15:clr>
        </p15:guide>
        <p15:guide id="2" pos="10368">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11" roundtripDataSignature="AMtx7miFrtjBvmXnbPT906KMjRl31jbBh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2"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61BBC24-6B13-45B2-83F9-BF20914A7A12}">
  <a:tblStyle styleId="{161BBC24-6B13-45B2-83F9-BF20914A7A1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86"/>
    <p:restoredTop sz="94597"/>
  </p:normalViewPr>
  <p:slideViewPr>
    <p:cSldViewPr snapToGrid="0">
      <p:cViewPr>
        <p:scale>
          <a:sx n="34" d="100"/>
          <a:sy n="34" d="100"/>
        </p:scale>
        <p:origin x="1560" y="176"/>
      </p:cViewPr>
      <p:guideLst>
        <p:guide orient="horz" pos="6912"/>
        <p:guide pos="10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1.xml"/><Relationship Id="rId7" Type="http://schemas.openxmlformats.org/officeDocument/2006/relationships/font" Target="fonts/font3.fntdata"/><Relationship Id="rId12" Type="http://schemas.openxmlformats.org/officeDocument/2006/relationships/commentAuthors" Target="commentAuthors.xml"/><Relationship Id="rId17" Type="http://schemas.openxmlformats.org/officeDocument/2006/relationships/customXml" Target="../customXml/item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2.fntdata"/><Relationship Id="rId11" Type="http://customschemas.google.com/relationships/presentationmetadata" Target="metadata"/><Relationship Id="rId5" Type="http://schemas.openxmlformats.org/officeDocument/2006/relationships/font" Target="fonts/font1.fntdata"/><Relationship Id="rId15" Type="http://schemas.openxmlformats.org/officeDocument/2006/relationships/theme" Target="theme/theme1.xml"/><Relationship Id="rId10" Type="http://schemas.openxmlformats.org/officeDocument/2006/relationships/font" Target="fonts/font6.fntdata"/><Relationship Id="rId19" Type="http://schemas.openxmlformats.org/officeDocument/2006/relationships/customXml" Target="../customXml/item3.xml"/><Relationship Id="rId4" Type="http://schemas.openxmlformats.org/officeDocument/2006/relationships/notesMaster" Target="notesMasters/notesMaster1.xml"/><Relationship Id="rId9" Type="http://schemas.openxmlformats.org/officeDocument/2006/relationships/font" Target="fonts/font5.fntdata"/><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6" name="Google Shape;96;p1:notes"/>
          <p:cNvSpPr>
            <a:spLocks noGrp="1" noRot="1" noChangeAspect="1"/>
          </p:cNvSpPr>
          <p:nvPr>
            <p:ph type="sldImg" idx="2"/>
          </p:nvPr>
        </p:nvSpPr>
        <p:spPr>
          <a:xfrm>
            <a:off x="857250" y="685800"/>
            <a:ext cx="51435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2"/>
        </a:solidFill>
        <a:effectLst/>
      </p:bgPr>
    </p:bg>
    <p:spTree>
      <p:nvGrpSpPr>
        <p:cNvPr id="1" name="Shape 11"/>
        <p:cNvGrpSpPr/>
        <p:nvPr/>
      </p:nvGrpSpPr>
      <p:grpSpPr>
        <a:xfrm>
          <a:off x="0" y="0"/>
          <a:ext cx="0" cy="0"/>
          <a:chOff x="0" y="0"/>
          <a:chExt cx="0" cy="0"/>
        </a:xfrm>
      </p:grpSpPr>
      <p:sp>
        <p:nvSpPr>
          <p:cNvPr id="12" name="Google Shape;12;p5"/>
          <p:cNvSpPr txBox="1">
            <a:spLocks noGrp="1"/>
          </p:cNvSpPr>
          <p:nvPr>
            <p:ph type="ctrTitle"/>
          </p:nvPr>
        </p:nvSpPr>
        <p:spPr>
          <a:xfrm>
            <a:off x="3968064" y="7637581"/>
            <a:ext cx="24982272" cy="5266944"/>
          </a:xfrm>
          <a:prstGeom prst="rect">
            <a:avLst/>
          </a:prstGeom>
          <a:solidFill>
            <a:srgbClr val="FFFFFF"/>
          </a:solidFill>
          <a:ln w="38100" cap="flat" cmpd="sng">
            <a:solidFill>
              <a:srgbClr val="404040"/>
            </a:solidFill>
            <a:prstDash val="solid"/>
            <a:round/>
            <a:headEnd type="none" w="sm" len="sm"/>
            <a:tailEnd type="none" w="sm" len="sm"/>
          </a:ln>
        </p:spPr>
        <p:txBody>
          <a:bodyPr spcFirstLastPara="1" wrap="square" lIns="274300" tIns="182875" rIns="274300" bIns="182875" anchor="ctr" anchorCtr="1">
            <a:normAutofit/>
          </a:bodyPr>
          <a:lstStyle>
            <a:lvl1pPr lvl="0" algn="ctr">
              <a:lnSpc>
                <a:spcPct val="90000"/>
              </a:lnSpc>
              <a:spcBef>
                <a:spcPts val="0"/>
              </a:spcBef>
              <a:spcAft>
                <a:spcPts val="0"/>
              </a:spcAft>
              <a:buClr>
                <a:srgbClr val="262626"/>
              </a:buClr>
              <a:buSzPts val="11200"/>
              <a:buFont typeface="Gill Sans"/>
              <a:buNone/>
              <a:defRPr sz="112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5"/>
          <p:cNvSpPr txBox="1">
            <a:spLocks noGrp="1"/>
          </p:cNvSpPr>
          <p:nvPr>
            <p:ph type="subTitle" idx="1"/>
          </p:nvPr>
        </p:nvSpPr>
        <p:spPr>
          <a:xfrm>
            <a:off x="7277028" y="13928141"/>
            <a:ext cx="18364353" cy="3967661"/>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3200"/>
              </a:spcBef>
              <a:spcAft>
                <a:spcPts val="0"/>
              </a:spcAft>
              <a:buSzPts val="6080"/>
              <a:buNone/>
              <a:defRPr sz="6080">
                <a:solidFill>
                  <a:srgbClr val="FEFEFE"/>
                </a:solidFill>
              </a:defRPr>
            </a:lvl1pPr>
            <a:lvl2pPr lvl="1" algn="ctr">
              <a:lnSpc>
                <a:spcPct val="100000"/>
              </a:lnSpc>
              <a:spcBef>
                <a:spcPts val="3200"/>
              </a:spcBef>
              <a:spcAft>
                <a:spcPts val="0"/>
              </a:spcAft>
              <a:buSzPts val="6080"/>
              <a:buNone/>
              <a:defRPr sz="6080"/>
            </a:lvl2pPr>
            <a:lvl3pPr lvl="2" algn="ctr">
              <a:lnSpc>
                <a:spcPct val="100000"/>
              </a:lnSpc>
              <a:spcBef>
                <a:spcPts val="3200"/>
              </a:spcBef>
              <a:spcAft>
                <a:spcPts val="0"/>
              </a:spcAft>
              <a:buSzPts val="5760"/>
              <a:buNone/>
              <a:defRPr sz="5760"/>
            </a:lvl3pPr>
            <a:lvl4pPr lvl="3" algn="ctr">
              <a:lnSpc>
                <a:spcPct val="100000"/>
              </a:lnSpc>
              <a:spcBef>
                <a:spcPts val="3200"/>
              </a:spcBef>
              <a:spcAft>
                <a:spcPts val="0"/>
              </a:spcAft>
              <a:buSzPts val="5120"/>
              <a:buNone/>
              <a:defRPr sz="5120"/>
            </a:lvl4pPr>
            <a:lvl5pPr lvl="4" algn="ctr">
              <a:lnSpc>
                <a:spcPct val="100000"/>
              </a:lnSpc>
              <a:spcBef>
                <a:spcPts val="3200"/>
              </a:spcBef>
              <a:spcAft>
                <a:spcPts val="0"/>
              </a:spcAft>
              <a:buSzPts val="5120"/>
              <a:buNone/>
              <a:defRPr sz="5120"/>
            </a:lvl5pPr>
            <a:lvl6pPr lvl="5" algn="ctr">
              <a:lnSpc>
                <a:spcPct val="100000"/>
              </a:lnSpc>
              <a:spcBef>
                <a:spcPts val="3200"/>
              </a:spcBef>
              <a:spcAft>
                <a:spcPts val="0"/>
              </a:spcAft>
              <a:buSzPts val="5120"/>
              <a:buNone/>
              <a:defRPr sz="5120"/>
            </a:lvl6pPr>
            <a:lvl7pPr lvl="6" algn="ctr">
              <a:lnSpc>
                <a:spcPct val="100000"/>
              </a:lnSpc>
              <a:spcBef>
                <a:spcPts val="3200"/>
              </a:spcBef>
              <a:spcAft>
                <a:spcPts val="0"/>
              </a:spcAft>
              <a:buSzPts val="5120"/>
              <a:buNone/>
              <a:defRPr sz="5120"/>
            </a:lvl7pPr>
            <a:lvl8pPr lvl="7" algn="ctr">
              <a:lnSpc>
                <a:spcPct val="100000"/>
              </a:lnSpc>
              <a:spcBef>
                <a:spcPts val="3200"/>
              </a:spcBef>
              <a:spcAft>
                <a:spcPts val="0"/>
              </a:spcAft>
              <a:buSzPts val="5120"/>
              <a:buNone/>
              <a:defRPr sz="5120"/>
            </a:lvl8pPr>
            <a:lvl9pPr lvl="8" algn="ctr">
              <a:lnSpc>
                <a:spcPct val="100000"/>
              </a:lnSpc>
              <a:spcBef>
                <a:spcPts val="3200"/>
              </a:spcBef>
              <a:spcAft>
                <a:spcPts val="0"/>
              </a:spcAft>
              <a:buSzPts val="5120"/>
              <a:buNone/>
              <a:defRPr sz="5120"/>
            </a:lvl9pPr>
          </a:lstStyle>
          <a:p>
            <a:endParaRPr/>
          </a:p>
        </p:txBody>
      </p:sp>
      <p:sp>
        <p:nvSpPr>
          <p:cNvPr id="14" name="Google Shape;14;p5"/>
          <p:cNvSpPr txBox="1">
            <a:spLocks noGrp="1"/>
          </p:cNvSpPr>
          <p:nvPr>
            <p:ph type="dt" idx="10"/>
          </p:nvPr>
        </p:nvSpPr>
        <p:spPr>
          <a:xfrm>
            <a:off x="21524195" y="19964211"/>
            <a:ext cx="7435116" cy="103669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5"/>
          <p:cNvSpPr txBox="1">
            <a:spLocks noGrp="1"/>
          </p:cNvSpPr>
          <p:nvPr>
            <p:ph type="ftr" idx="11"/>
          </p:nvPr>
        </p:nvSpPr>
        <p:spPr>
          <a:xfrm>
            <a:off x="3968061" y="19955866"/>
            <a:ext cx="16403990" cy="102412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5"/>
          <p:cNvSpPr>
            <a:spLocks noGrp="1"/>
          </p:cNvSpPr>
          <p:nvPr>
            <p:ph type="sldNum" idx="12"/>
          </p:nvPr>
        </p:nvSpPr>
        <p:spPr>
          <a:xfrm>
            <a:off x="29664403" y="19897344"/>
            <a:ext cx="1316736" cy="1170432"/>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4"/>
        <p:cNvGrpSpPr/>
        <p:nvPr/>
      </p:nvGrpSpPr>
      <p:grpSpPr>
        <a:xfrm>
          <a:off x="0" y="0"/>
          <a:ext cx="0" cy="0"/>
          <a:chOff x="0" y="0"/>
          <a:chExt cx="0" cy="0"/>
        </a:xfrm>
      </p:grpSpPr>
      <p:sp>
        <p:nvSpPr>
          <p:cNvPr id="75" name="Google Shape;75;p13"/>
          <p:cNvSpPr/>
          <p:nvPr/>
        </p:nvSpPr>
        <p:spPr>
          <a:xfrm>
            <a:off x="6" y="0"/>
            <a:ext cx="16459196" cy="21945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txBox="1">
            <a:spLocks noGrp="1"/>
          </p:cNvSpPr>
          <p:nvPr>
            <p:ph type="title"/>
          </p:nvPr>
        </p:nvSpPr>
        <p:spPr>
          <a:xfrm>
            <a:off x="2304288" y="7180250"/>
            <a:ext cx="11850624" cy="3657600"/>
          </a:xfrm>
          <a:prstGeom prst="rect">
            <a:avLst/>
          </a:prstGeom>
          <a:solidFill>
            <a:srgbClr val="FFFFFF"/>
          </a:solidFill>
          <a:ln w="9525" cap="flat" cmpd="sng">
            <a:solidFill>
              <a:srgbClr val="262626"/>
            </a:solidFill>
            <a:prstDash val="solid"/>
            <a:round/>
            <a:headEnd type="none" w="sm" len="sm"/>
            <a:tailEnd type="none" w="sm" len="sm"/>
          </a:ln>
        </p:spPr>
        <p:txBody>
          <a:bodyPr spcFirstLastPara="1" wrap="square" lIns="182875" tIns="182875" rIns="182875" bIns="182875" anchor="ctr" anchorCtr="1">
            <a:noAutofit/>
          </a:bodyPr>
          <a:lstStyle>
            <a:lvl1pPr lvl="0" algn="ctr">
              <a:lnSpc>
                <a:spcPct val="90000"/>
              </a:lnSpc>
              <a:spcBef>
                <a:spcPts val="0"/>
              </a:spcBef>
              <a:spcAft>
                <a:spcPts val="0"/>
              </a:spcAft>
              <a:buClr>
                <a:srgbClr val="262626"/>
              </a:buClr>
              <a:buSzPts val="6720"/>
              <a:buFont typeface="Gill Sans"/>
              <a:buNone/>
              <a:defRPr sz="6719">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7" name="Google Shape;77;p13"/>
          <p:cNvSpPr>
            <a:spLocks noGrp="1"/>
          </p:cNvSpPr>
          <p:nvPr>
            <p:ph type="pic" idx="2"/>
          </p:nvPr>
        </p:nvSpPr>
        <p:spPr>
          <a:xfrm>
            <a:off x="16459202" y="-134950"/>
            <a:ext cx="16475663" cy="21945600"/>
          </a:xfrm>
          <a:prstGeom prst="rect">
            <a:avLst/>
          </a:prstGeom>
          <a:solidFill>
            <a:srgbClr val="BFBFBF"/>
          </a:solidFill>
          <a:ln>
            <a:noFill/>
          </a:ln>
        </p:spPr>
        <p:txBody>
          <a:bodyPr spcFirstLastPara="1" wrap="square" lIns="91425" tIns="45700" rIns="91425" bIns="45700" anchor="t" anchorCtr="0">
            <a:normAutofit/>
          </a:bodyPr>
          <a:lstStyle>
            <a:lvl1pPr marR="0" lvl="0" algn="l" rtl="0">
              <a:lnSpc>
                <a:spcPct val="100000"/>
              </a:lnSpc>
              <a:spcBef>
                <a:spcPts val="3200"/>
              </a:spcBef>
              <a:spcAft>
                <a:spcPts val="0"/>
              </a:spcAft>
              <a:buClr>
                <a:schemeClr val="accent2"/>
              </a:buClr>
              <a:buSzPts val="10240"/>
              <a:buFont typeface="Arial"/>
              <a:buNone/>
              <a:defRPr sz="10240" b="0" i="0" u="none" strike="noStrike" cap="none">
                <a:solidFill>
                  <a:srgbClr val="FEFEFE"/>
                </a:solidFill>
                <a:latin typeface="Gill Sans"/>
                <a:ea typeface="Gill Sans"/>
                <a:cs typeface="Gill Sans"/>
                <a:sym typeface="Gill Sans"/>
              </a:defRPr>
            </a:lvl1pPr>
            <a:lvl2pPr marR="0" lvl="1" algn="l" rtl="0">
              <a:lnSpc>
                <a:spcPct val="100000"/>
              </a:lnSpc>
              <a:spcBef>
                <a:spcPts val="3200"/>
              </a:spcBef>
              <a:spcAft>
                <a:spcPts val="0"/>
              </a:spcAft>
              <a:buClr>
                <a:schemeClr val="accent2"/>
              </a:buClr>
              <a:buSzPts val="8960"/>
              <a:buFont typeface="Arial"/>
              <a:buNone/>
              <a:defRPr sz="8960" b="0" i="0" u="none" strike="noStrike" cap="none">
                <a:solidFill>
                  <a:srgbClr val="262626"/>
                </a:solidFill>
                <a:latin typeface="Gill Sans"/>
                <a:ea typeface="Gill Sans"/>
                <a:cs typeface="Gill Sans"/>
                <a:sym typeface="Gill Sans"/>
              </a:defRPr>
            </a:lvl2pPr>
            <a:lvl3pPr marR="0" lvl="2" algn="l" rtl="0">
              <a:lnSpc>
                <a:spcPct val="100000"/>
              </a:lnSpc>
              <a:spcBef>
                <a:spcPts val="3200"/>
              </a:spcBef>
              <a:spcAft>
                <a:spcPts val="0"/>
              </a:spcAft>
              <a:buClr>
                <a:schemeClr val="accent2"/>
              </a:buClr>
              <a:buSzPts val="7680"/>
              <a:buFont typeface="Arial"/>
              <a:buNone/>
              <a:defRPr sz="7680" b="0" i="0" u="none" strike="noStrike" cap="none">
                <a:solidFill>
                  <a:srgbClr val="262626"/>
                </a:solidFill>
                <a:latin typeface="Gill Sans"/>
                <a:ea typeface="Gill Sans"/>
                <a:cs typeface="Gill Sans"/>
                <a:sym typeface="Gill Sans"/>
              </a:defRPr>
            </a:lvl3pPr>
            <a:lvl4pPr marR="0" lvl="3" algn="l" rtl="0">
              <a:lnSpc>
                <a:spcPct val="100000"/>
              </a:lnSpc>
              <a:spcBef>
                <a:spcPts val="3200"/>
              </a:spcBef>
              <a:spcAft>
                <a:spcPts val="0"/>
              </a:spcAft>
              <a:buClr>
                <a:schemeClr val="accent2"/>
              </a:buClr>
              <a:buSzPts val="6400"/>
              <a:buFont typeface="Arial"/>
              <a:buNone/>
              <a:defRPr sz="6400" b="0" i="0" u="none" strike="noStrike" cap="none">
                <a:solidFill>
                  <a:srgbClr val="262626"/>
                </a:solidFill>
                <a:latin typeface="Gill Sans"/>
                <a:ea typeface="Gill Sans"/>
                <a:cs typeface="Gill Sans"/>
                <a:sym typeface="Gill Sans"/>
              </a:defRPr>
            </a:lvl4pPr>
            <a:lvl5pPr marR="0" lvl="4" algn="l" rtl="0">
              <a:lnSpc>
                <a:spcPct val="100000"/>
              </a:lnSpc>
              <a:spcBef>
                <a:spcPts val="3200"/>
              </a:spcBef>
              <a:spcAft>
                <a:spcPts val="0"/>
              </a:spcAft>
              <a:buClr>
                <a:schemeClr val="accent2"/>
              </a:buClr>
              <a:buSzPts val="6400"/>
              <a:buFont typeface="Arial"/>
              <a:buNone/>
              <a:defRPr sz="6400" b="0" i="0" u="none" strike="noStrike" cap="none">
                <a:solidFill>
                  <a:srgbClr val="262626"/>
                </a:solidFill>
                <a:latin typeface="Gill Sans"/>
                <a:ea typeface="Gill Sans"/>
                <a:cs typeface="Gill Sans"/>
                <a:sym typeface="Gill Sans"/>
              </a:defRPr>
            </a:lvl5pPr>
            <a:lvl6pPr marR="0" lvl="5" algn="l" rtl="0">
              <a:lnSpc>
                <a:spcPct val="100000"/>
              </a:lnSpc>
              <a:spcBef>
                <a:spcPts val="3200"/>
              </a:spcBef>
              <a:spcAft>
                <a:spcPts val="0"/>
              </a:spcAft>
              <a:buClr>
                <a:schemeClr val="accent2"/>
              </a:buClr>
              <a:buSzPts val="6400"/>
              <a:buFont typeface="Arial"/>
              <a:buNone/>
              <a:defRPr sz="6400" b="0" i="0" u="none" strike="noStrike" cap="none">
                <a:solidFill>
                  <a:schemeClr val="dk1"/>
                </a:solidFill>
                <a:latin typeface="Gill Sans"/>
                <a:ea typeface="Gill Sans"/>
                <a:cs typeface="Gill Sans"/>
                <a:sym typeface="Gill Sans"/>
              </a:defRPr>
            </a:lvl6pPr>
            <a:lvl7pPr marR="0" lvl="6" algn="l" rtl="0">
              <a:lnSpc>
                <a:spcPct val="100000"/>
              </a:lnSpc>
              <a:spcBef>
                <a:spcPts val="3200"/>
              </a:spcBef>
              <a:spcAft>
                <a:spcPts val="0"/>
              </a:spcAft>
              <a:buClr>
                <a:schemeClr val="accent2"/>
              </a:buClr>
              <a:buSzPts val="6400"/>
              <a:buFont typeface="Arial"/>
              <a:buNone/>
              <a:defRPr sz="6400" b="0" i="0" u="none" strike="noStrike" cap="none">
                <a:solidFill>
                  <a:schemeClr val="dk1"/>
                </a:solidFill>
                <a:latin typeface="Gill Sans"/>
                <a:ea typeface="Gill Sans"/>
                <a:cs typeface="Gill Sans"/>
                <a:sym typeface="Gill Sans"/>
              </a:defRPr>
            </a:lvl7pPr>
            <a:lvl8pPr marR="0" lvl="7" algn="l" rtl="0">
              <a:lnSpc>
                <a:spcPct val="100000"/>
              </a:lnSpc>
              <a:spcBef>
                <a:spcPts val="3200"/>
              </a:spcBef>
              <a:spcAft>
                <a:spcPts val="0"/>
              </a:spcAft>
              <a:buClr>
                <a:schemeClr val="accent2"/>
              </a:buClr>
              <a:buSzPts val="6400"/>
              <a:buFont typeface="Arial"/>
              <a:buNone/>
              <a:defRPr sz="6400" b="0" i="0" u="none" strike="noStrike" cap="none">
                <a:solidFill>
                  <a:schemeClr val="dk1"/>
                </a:solidFill>
                <a:latin typeface="Gill Sans"/>
                <a:ea typeface="Gill Sans"/>
                <a:cs typeface="Gill Sans"/>
                <a:sym typeface="Gill Sans"/>
              </a:defRPr>
            </a:lvl8pPr>
            <a:lvl9pPr marR="0" lvl="8" algn="l" rtl="0">
              <a:lnSpc>
                <a:spcPct val="100000"/>
              </a:lnSpc>
              <a:spcBef>
                <a:spcPts val="3200"/>
              </a:spcBef>
              <a:spcAft>
                <a:spcPts val="0"/>
              </a:spcAft>
              <a:buClr>
                <a:schemeClr val="accent2"/>
              </a:buClr>
              <a:buSzPts val="6400"/>
              <a:buFont typeface="Arial"/>
              <a:buNone/>
              <a:defRPr sz="6400" b="0" i="0" u="none" strike="noStrike" cap="none">
                <a:solidFill>
                  <a:schemeClr val="dk1"/>
                </a:solidFill>
                <a:latin typeface="Gill Sans"/>
                <a:ea typeface="Gill Sans"/>
                <a:cs typeface="Gill Sans"/>
                <a:sym typeface="Gill Sans"/>
              </a:defRPr>
            </a:lvl9pPr>
          </a:lstStyle>
          <a:p>
            <a:endParaRPr/>
          </a:p>
        </p:txBody>
      </p:sp>
      <p:sp>
        <p:nvSpPr>
          <p:cNvPr id="78" name="Google Shape;78;p13"/>
          <p:cNvSpPr txBox="1">
            <a:spLocks noGrp="1"/>
          </p:cNvSpPr>
          <p:nvPr>
            <p:ph type="body" idx="1"/>
          </p:nvPr>
        </p:nvSpPr>
        <p:spPr>
          <a:xfrm>
            <a:off x="3106674" y="11359743"/>
            <a:ext cx="10245852" cy="7020918"/>
          </a:xfrm>
          <a:prstGeom prst="rect">
            <a:avLst/>
          </a:prstGeom>
          <a:noFill/>
          <a:ln>
            <a:noFill/>
          </a:ln>
        </p:spPr>
        <p:txBody>
          <a:bodyPr spcFirstLastPara="1" wrap="square" lIns="91425" tIns="45700" rIns="91425" bIns="45700" anchor="t" anchorCtr="1">
            <a:normAutofit/>
          </a:bodyPr>
          <a:lstStyle>
            <a:lvl1pPr marL="457200" lvl="0" indent="-228600" algn="ctr">
              <a:lnSpc>
                <a:spcPct val="100000"/>
              </a:lnSpc>
              <a:spcBef>
                <a:spcPts val="3200"/>
              </a:spcBef>
              <a:spcAft>
                <a:spcPts val="0"/>
              </a:spcAft>
              <a:buSzPts val="4800"/>
              <a:buNone/>
              <a:defRPr sz="4800">
                <a:solidFill>
                  <a:srgbClr val="FFFFFF"/>
                </a:solidFill>
              </a:defRPr>
            </a:lvl1pPr>
            <a:lvl2pPr marL="914400" lvl="1" indent="-228600" algn="l">
              <a:lnSpc>
                <a:spcPct val="100000"/>
              </a:lnSpc>
              <a:spcBef>
                <a:spcPts val="3200"/>
              </a:spcBef>
              <a:spcAft>
                <a:spcPts val="0"/>
              </a:spcAft>
              <a:buSzPts val="4480"/>
              <a:buNone/>
              <a:defRPr sz="4480"/>
            </a:lvl2pPr>
            <a:lvl3pPr marL="1371600" lvl="2" indent="-228600" algn="l">
              <a:lnSpc>
                <a:spcPct val="100000"/>
              </a:lnSpc>
              <a:spcBef>
                <a:spcPts val="3200"/>
              </a:spcBef>
              <a:spcAft>
                <a:spcPts val="0"/>
              </a:spcAft>
              <a:buSzPts val="3840"/>
              <a:buNone/>
              <a:defRPr sz="3840"/>
            </a:lvl3pPr>
            <a:lvl4pPr marL="1828800" lvl="3" indent="-228600" algn="l">
              <a:lnSpc>
                <a:spcPct val="100000"/>
              </a:lnSpc>
              <a:spcBef>
                <a:spcPts val="3200"/>
              </a:spcBef>
              <a:spcAft>
                <a:spcPts val="0"/>
              </a:spcAft>
              <a:buSzPts val="3200"/>
              <a:buNone/>
              <a:defRPr sz="3200"/>
            </a:lvl4pPr>
            <a:lvl5pPr marL="2286000" lvl="4" indent="-228600" algn="l">
              <a:lnSpc>
                <a:spcPct val="100000"/>
              </a:lnSpc>
              <a:spcBef>
                <a:spcPts val="3200"/>
              </a:spcBef>
              <a:spcAft>
                <a:spcPts val="0"/>
              </a:spcAft>
              <a:buSzPts val="3200"/>
              <a:buNone/>
              <a:defRPr sz="3200"/>
            </a:lvl5pPr>
            <a:lvl6pPr marL="2743200" lvl="5" indent="-228600" algn="l">
              <a:lnSpc>
                <a:spcPct val="100000"/>
              </a:lnSpc>
              <a:spcBef>
                <a:spcPts val="3200"/>
              </a:spcBef>
              <a:spcAft>
                <a:spcPts val="0"/>
              </a:spcAft>
              <a:buSzPts val="3200"/>
              <a:buNone/>
              <a:defRPr sz="3200"/>
            </a:lvl6pPr>
            <a:lvl7pPr marL="3200400" lvl="6" indent="-228600" algn="l">
              <a:lnSpc>
                <a:spcPct val="100000"/>
              </a:lnSpc>
              <a:spcBef>
                <a:spcPts val="3200"/>
              </a:spcBef>
              <a:spcAft>
                <a:spcPts val="0"/>
              </a:spcAft>
              <a:buSzPts val="3200"/>
              <a:buNone/>
              <a:defRPr sz="3200"/>
            </a:lvl7pPr>
            <a:lvl8pPr marL="3657600" lvl="7" indent="-228600" algn="l">
              <a:lnSpc>
                <a:spcPct val="100000"/>
              </a:lnSpc>
              <a:spcBef>
                <a:spcPts val="3200"/>
              </a:spcBef>
              <a:spcAft>
                <a:spcPts val="0"/>
              </a:spcAft>
              <a:buSzPts val="3200"/>
              <a:buNone/>
              <a:defRPr sz="3200"/>
            </a:lvl8pPr>
            <a:lvl9pPr marL="4114800" lvl="8" indent="-228600" algn="l">
              <a:lnSpc>
                <a:spcPct val="100000"/>
              </a:lnSpc>
              <a:spcBef>
                <a:spcPts val="3200"/>
              </a:spcBef>
              <a:spcAft>
                <a:spcPts val="0"/>
              </a:spcAft>
              <a:buSzPts val="3200"/>
              <a:buNone/>
              <a:defRPr sz="3200"/>
            </a:lvl9pPr>
          </a:lstStyle>
          <a:p>
            <a:endParaRPr/>
          </a:p>
        </p:txBody>
      </p:sp>
      <p:sp>
        <p:nvSpPr>
          <p:cNvPr id="79" name="Google Shape;79;p13"/>
          <p:cNvSpPr txBox="1">
            <a:spLocks noGrp="1"/>
          </p:cNvSpPr>
          <p:nvPr>
            <p:ph type="dt" idx="10"/>
          </p:nvPr>
        </p:nvSpPr>
        <p:spPr>
          <a:xfrm>
            <a:off x="21524195" y="19964211"/>
            <a:ext cx="7435116" cy="103669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3"/>
          <p:cNvSpPr txBox="1">
            <a:spLocks noGrp="1"/>
          </p:cNvSpPr>
          <p:nvPr>
            <p:ph type="ftr" idx="11"/>
          </p:nvPr>
        </p:nvSpPr>
        <p:spPr>
          <a:xfrm>
            <a:off x="2304288" y="19955866"/>
            <a:ext cx="13694055" cy="1024128"/>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13"/>
          <p:cNvSpPr>
            <a:spLocks noGrp="1"/>
          </p:cNvSpPr>
          <p:nvPr>
            <p:ph type="sldNum" idx="12"/>
          </p:nvPr>
        </p:nvSpPr>
        <p:spPr>
          <a:xfrm>
            <a:off x="29664403" y="19897344"/>
            <a:ext cx="1316736" cy="1170432"/>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2"/>
        <p:cNvGrpSpPr/>
        <p:nvPr/>
      </p:nvGrpSpPr>
      <p:grpSpPr>
        <a:xfrm>
          <a:off x="0" y="0"/>
          <a:ext cx="0" cy="0"/>
          <a:chOff x="0" y="0"/>
          <a:chExt cx="0" cy="0"/>
        </a:xfrm>
      </p:grpSpPr>
      <p:sp>
        <p:nvSpPr>
          <p:cNvPr id="83" name="Google Shape;83;p14"/>
          <p:cNvSpPr txBox="1">
            <a:spLocks noGrp="1"/>
          </p:cNvSpPr>
          <p:nvPr>
            <p:ph type="title"/>
          </p:nvPr>
        </p:nvSpPr>
        <p:spPr>
          <a:xfrm>
            <a:off x="5781764" y="3087014"/>
            <a:ext cx="21375918" cy="3803904"/>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rm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4" name="Google Shape;84;p14"/>
          <p:cNvSpPr txBox="1">
            <a:spLocks noGrp="1"/>
          </p:cNvSpPr>
          <p:nvPr>
            <p:ph type="body" idx="1"/>
          </p:nvPr>
        </p:nvSpPr>
        <p:spPr>
          <a:xfrm rot="5400000">
            <a:off x="11506549" y="2716959"/>
            <a:ext cx="9926346" cy="21375918"/>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200"/>
              </a:spcBef>
              <a:spcAft>
                <a:spcPts val="0"/>
              </a:spcAft>
              <a:buSzPts val="1800"/>
              <a:buChar char="•"/>
              <a:defRPr/>
            </a:lvl1pPr>
            <a:lvl2pPr marL="914400" lvl="1" indent="-342900" algn="l">
              <a:lnSpc>
                <a:spcPct val="100000"/>
              </a:lnSpc>
              <a:spcBef>
                <a:spcPts val="3200"/>
              </a:spcBef>
              <a:spcAft>
                <a:spcPts val="0"/>
              </a:spcAft>
              <a:buSzPts val="1800"/>
              <a:buChar char="•"/>
              <a:defRPr/>
            </a:lvl2pPr>
            <a:lvl3pPr marL="1371600" lvl="2" indent="-342900" algn="l">
              <a:lnSpc>
                <a:spcPct val="100000"/>
              </a:lnSpc>
              <a:spcBef>
                <a:spcPts val="3200"/>
              </a:spcBef>
              <a:spcAft>
                <a:spcPts val="0"/>
              </a:spcAft>
              <a:buSzPts val="1800"/>
              <a:buChar char="•"/>
              <a:defRPr/>
            </a:lvl3pPr>
            <a:lvl4pPr marL="1828800" lvl="3" indent="-342900" algn="l">
              <a:lnSpc>
                <a:spcPct val="100000"/>
              </a:lnSpc>
              <a:spcBef>
                <a:spcPts val="3200"/>
              </a:spcBef>
              <a:spcAft>
                <a:spcPts val="0"/>
              </a:spcAft>
              <a:buSzPts val="1800"/>
              <a:buChar char="•"/>
              <a:defRPr/>
            </a:lvl4pPr>
            <a:lvl5pPr marL="2286000" lvl="4" indent="-342900" algn="l">
              <a:lnSpc>
                <a:spcPct val="100000"/>
              </a:lnSpc>
              <a:spcBef>
                <a:spcPts val="3200"/>
              </a:spcBef>
              <a:spcAft>
                <a:spcPts val="0"/>
              </a:spcAft>
              <a:buSzPts val="1800"/>
              <a:buChar char="•"/>
              <a:defRPr/>
            </a:lvl5pPr>
            <a:lvl6pPr marL="2743200" lvl="5" indent="-342900" algn="l">
              <a:lnSpc>
                <a:spcPct val="100000"/>
              </a:lnSpc>
              <a:spcBef>
                <a:spcPts val="3200"/>
              </a:spcBef>
              <a:spcAft>
                <a:spcPts val="0"/>
              </a:spcAft>
              <a:buSzPts val="1800"/>
              <a:buChar char="•"/>
              <a:defRPr/>
            </a:lvl6pPr>
            <a:lvl7pPr marL="3200400" lvl="6" indent="-342900" algn="l">
              <a:lnSpc>
                <a:spcPct val="100000"/>
              </a:lnSpc>
              <a:spcBef>
                <a:spcPts val="3200"/>
              </a:spcBef>
              <a:spcAft>
                <a:spcPts val="0"/>
              </a:spcAft>
              <a:buSzPts val="1800"/>
              <a:buChar char="•"/>
              <a:defRPr/>
            </a:lvl7pPr>
            <a:lvl8pPr marL="3657600" lvl="7" indent="-342900" algn="l">
              <a:lnSpc>
                <a:spcPct val="100000"/>
              </a:lnSpc>
              <a:spcBef>
                <a:spcPts val="3200"/>
              </a:spcBef>
              <a:spcAft>
                <a:spcPts val="0"/>
              </a:spcAft>
              <a:buSzPts val="1800"/>
              <a:buChar char="•"/>
              <a:defRPr/>
            </a:lvl8pPr>
            <a:lvl9pPr marL="4114800" lvl="8" indent="-342900" algn="l">
              <a:lnSpc>
                <a:spcPct val="100000"/>
              </a:lnSpc>
              <a:spcBef>
                <a:spcPts val="3200"/>
              </a:spcBef>
              <a:spcAft>
                <a:spcPts val="0"/>
              </a:spcAft>
              <a:buSzPts val="1800"/>
              <a:buChar char="•"/>
              <a:defRPr/>
            </a:lvl9pPr>
          </a:lstStyle>
          <a:p>
            <a:endParaRPr/>
          </a:p>
        </p:txBody>
      </p:sp>
      <p:sp>
        <p:nvSpPr>
          <p:cNvPr id="85" name="Google Shape;85;p14"/>
          <p:cNvSpPr txBox="1">
            <a:spLocks noGrp="1"/>
          </p:cNvSpPr>
          <p:nvPr>
            <p:ph type="dt" idx="10"/>
          </p:nvPr>
        </p:nvSpPr>
        <p:spPr>
          <a:xfrm>
            <a:off x="21524195" y="19964211"/>
            <a:ext cx="7435116" cy="103669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14"/>
          <p:cNvSpPr txBox="1">
            <a:spLocks noGrp="1"/>
          </p:cNvSpPr>
          <p:nvPr>
            <p:ph type="ftr" idx="11"/>
          </p:nvPr>
        </p:nvSpPr>
        <p:spPr>
          <a:xfrm>
            <a:off x="3968061" y="19955866"/>
            <a:ext cx="16403990" cy="102412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14"/>
          <p:cNvSpPr>
            <a:spLocks noGrp="1"/>
          </p:cNvSpPr>
          <p:nvPr>
            <p:ph type="sldNum" idx="12"/>
          </p:nvPr>
        </p:nvSpPr>
        <p:spPr>
          <a:xfrm>
            <a:off x="29664403" y="19897344"/>
            <a:ext cx="1316736" cy="1170432"/>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8"/>
        <p:cNvGrpSpPr/>
        <p:nvPr/>
      </p:nvGrpSpPr>
      <p:grpSpPr>
        <a:xfrm>
          <a:off x="0" y="0"/>
          <a:ext cx="0" cy="0"/>
          <a:chOff x="0" y="0"/>
          <a:chExt cx="0" cy="0"/>
        </a:xfrm>
      </p:grpSpPr>
      <p:sp>
        <p:nvSpPr>
          <p:cNvPr id="89" name="Google Shape;89;p15"/>
          <p:cNvSpPr txBox="1">
            <a:spLocks noGrp="1"/>
          </p:cNvSpPr>
          <p:nvPr>
            <p:ph type="title"/>
          </p:nvPr>
        </p:nvSpPr>
        <p:spPr>
          <a:xfrm rot="5400000">
            <a:off x="17286974" y="9075661"/>
            <a:ext cx="15947136" cy="3794278"/>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rm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0" name="Google Shape;90;p15"/>
          <p:cNvSpPr txBox="1">
            <a:spLocks noGrp="1"/>
          </p:cNvSpPr>
          <p:nvPr>
            <p:ph type="body" idx="1"/>
          </p:nvPr>
        </p:nvSpPr>
        <p:spPr>
          <a:xfrm rot="5400000">
            <a:off x="6297311" y="2483687"/>
            <a:ext cx="15947136" cy="1697822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200"/>
              </a:spcBef>
              <a:spcAft>
                <a:spcPts val="0"/>
              </a:spcAft>
              <a:buSzPts val="1800"/>
              <a:buChar char="•"/>
              <a:defRPr/>
            </a:lvl1pPr>
            <a:lvl2pPr marL="914400" lvl="1" indent="-342900" algn="l">
              <a:lnSpc>
                <a:spcPct val="100000"/>
              </a:lnSpc>
              <a:spcBef>
                <a:spcPts val="3200"/>
              </a:spcBef>
              <a:spcAft>
                <a:spcPts val="0"/>
              </a:spcAft>
              <a:buSzPts val="1800"/>
              <a:buChar char="•"/>
              <a:defRPr/>
            </a:lvl2pPr>
            <a:lvl3pPr marL="1371600" lvl="2" indent="-342900" algn="l">
              <a:lnSpc>
                <a:spcPct val="100000"/>
              </a:lnSpc>
              <a:spcBef>
                <a:spcPts val="3200"/>
              </a:spcBef>
              <a:spcAft>
                <a:spcPts val="0"/>
              </a:spcAft>
              <a:buSzPts val="1800"/>
              <a:buChar char="•"/>
              <a:defRPr/>
            </a:lvl3pPr>
            <a:lvl4pPr marL="1828800" lvl="3" indent="-342900" algn="l">
              <a:lnSpc>
                <a:spcPct val="100000"/>
              </a:lnSpc>
              <a:spcBef>
                <a:spcPts val="3200"/>
              </a:spcBef>
              <a:spcAft>
                <a:spcPts val="0"/>
              </a:spcAft>
              <a:buSzPts val="1800"/>
              <a:buChar char="•"/>
              <a:defRPr/>
            </a:lvl4pPr>
            <a:lvl5pPr marL="2286000" lvl="4" indent="-342900" algn="l">
              <a:lnSpc>
                <a:spcPct val="100000"/>
              </a:lnSpc>
              <a:spcBef>
                <a:spcPts val="3200"/>
              </a:spcBef>
              <a:spcAft>
                <a:spcPts val="0"/>
              </a:spcAft>
              <a:buSzPts val="1800"/>
              <a:buChar char="•"/>
              <a:defRPr/>
            </a:lvl5pPr>
            <a:lvl6pPr marL="2743200" lvl="5" indent="-342900" algn="l">
              <a:lnSpc>
                <a:spcPct val="100000"/>
              </a:lnSpc>
              <a:spcBef>
                <a:spcPts val="3200"/>
              </a:spcBef>
              <a:spcAft>
                <a:spcPts val="0"/>
              </a:spcAft>
              <a:buSzPts val="1800"/>
              <a:buChar char="•"/>
              <a:defRPr/>
            </a:lvl6pPr>
            <a:lvl7pPr marL="3200400" lvl="6" indent="-342900" algn="l">
              <a:lnSpc>
                <a:spcPct val="100000"/>
              </a:lnSpc>
              <a:spcBef>
                <a:spcPts val="3200"/>
              </a:spcBef>
              <a:spcAft>
                <a:spcPts val="0"/>
              </a:spcAft>
              <a:buSzPts val="1800"/>
              <a:buChar char="•"/>
              <a:defRPr/>
            </a:lvl7pPr>
            <a:lvl8pPr marL="3657600" lvl="7" indent="-342900" algn="l">
              <a:lnSpc>
                <a:spcPct val="100000"/>
              </a:lnSpc>
              <a:spcBef>
                <a:spcPts val="3200"/>
              </a:spcBef>
              <a:spcAft>
                <a:spcPts val="0"/>
              </a:spcAft>
              <a:buSzPts val="1800"/>
              <a:buChar char="•"/>
              <a:defRPr/>
            </a:lvl8pPr>
            <a:lvl9pPr marL="4114800" lvl="8" indent="-342900" algn="l">
              <a:lnSpc>
                <a:spcPct val="100000"/>
              </a:lnSpc>
              <a:spcBef>
                <a:spcPts val="3200"/>
              </a:spcBef>
              <a:spcAft>
                <a:spcPts val="0"/>
              </a:spcAft>
              <a:buSzPts val="1800"/>
              <a:buChar char="•"/>
              <a:defRPr/>
            </a:lvl9pPr>
          </a:lstStyle>
          <a:p>
            <a:endParaRPr/>
          </a:p>
        </p:txBody>
      </p:sp>
      <p:sp>
        <p:nvSpPr>
          <p:cNvPr id="91" name="Google Shape;91;p15"/>
          <p:cNvSpPr txBox="1">
            <a:spLocks noGrp="1"/>
          </p:cNvSpPr>
          <p:nvPr>
            <p:ph type="dt" idx="10"/>
          </p:nvPr>
        </p:nvSpPr>
        <p:spPr>
          <a:xfrm>
            <a:off x="21524195" y="19964211"/>
            <a:ext cx="7435116" cy="103669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15"/>
          <p:cNvSpPr txBox="1">
            <a:spLocks noGrp="1"/>
          </p:cNvSpPr>
          <p:nvPr>
            <p:ph type="ftr" idx="11"/>
          </p:nvPr>
        </p:nvSpPr>
        <p:spPr>
          <a:xfrm>
            <a:off x="3968061" y="19955866"/>
            <a:ext cx="16403990" cy="102412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15"/>
          <p:cNvSpPr>
            <a:spLocks noGrp="1"/>
          </p:cNvSpPr>
          <p:nvPr>
            <p:ph type="sldNum" idx="12"/>
          </p:nvPr>
        </p:nvSpPr>
        <p:spPr>
          <a:xfrm>
            <a:off x="29664403" y="19897344"/>
            <a:ext cx="1316736" cy="1170432"/>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2"/>
        </a:solidFill>
        <a:effectLst/>
      </p:bgPr>
    </p:bg>
    <p:spTree>
      <p:nvGrpSpPr>
        <p:cNvPr id="1" name="Shape 23"/>
        <p:cNvGrpSpPr/>
        <p:nvPr/>
      </p:nvGrpSpPr>
      <p:grpSpPr>
        <a:xfrm>
          <a:off x="0" y="0"/>
          <a:ext cx="0" cy="0"/>
          <a:chOff x="0" y="0"/>
          <a:chExt cx="0" cy="0"/>
        </a:xfrm>
      </p:grpSpPr>
      <p:sp>
        <p:nvSpPr>
          <p:cNvPr id="24" name="Google Shape;24;p4"/>
          <p:cNvSpPr txBox="1">
            <a:spLocks noGrp="1"/>
          </p:cNvSpPr>
          <p:nvPr>
            <p:ph type="ctrTitle"/>
          </p:nvPr>
        </p:nvSpPr>
        <p:spPr>
          <a:xfrm>
            <a:off x="3968064" y="7637581"/>
            <a:ext cx="24982272" cy="5266944"/>
          </a:xfrm>
          <a:prstGeom prst="rect">
            <a:avLst/>
          </a:prstGeom>
          <a:solidFill>
            <a:srgbClr val="FFFFFF"/>
          </a:solidFill>
          <a:ln w="38100" cap="flat" cmpd="sng">
            <a:solidFill>
              <a:srgbClr val="404040"/>
            </a:solidFill>
            <a:prstDash val="solid"/>
            <a:round/>
            <a:headEnd type="none" w="sm" len="sm"/>
            <a:tailEnd type="none" w="sm" len="sm"/>
          </a:ln>
        </p:spPr>
        <p:txBody>
          <a:bodyPr spcFirstLastPara="1" wrap="square" lIns="274300" tIns="182875" rIns="274300" bIns="182875" anchor="ctr" anchorCtr="1">
            <a:normAutofit/>
          </a:bodyPr>
          <a:lstStyle>
            <a:lvl1pPr lvl="0" algn="ctr">
              <a:lnSpc>
                <a:spcPct val="90000"/>
              </a:lnSpc>
              <a:spcBef>
                <a:spcPts val="0"/>
              </a:spcBef>
              <a:spcAft>
                <a:spcPts val="0"/>
              </a:spcAft>
              <a:buClr>
                <a:srgbClr val="262626"/>
              </a:buClr>
              <a:buSzPts val="11200"/>
              <a:buFont typeface="Gill Sans"/>
              <a:buNone/>
              <a:defRPr sz="112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4"/>
          <p:cNvSpPr txBox="1">
            <a:spLocks noGrp="1"/>
          </p:cNvSpPr>
          <p:nvPr>
            <p:ph type="subTitle" idx="1"/>
          </p:nvPr>
        </p:nvSpPr>
        <p:spPr>
          <a:xfrm>
            <a:off x="7277028" y="13928141"/>
            <a:ext cx="18364353" cy="3967661"/>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3200"/>
              </a:spcBef>
              <a:spcAft>
                <a:spcPts val="0"/>
              </a:spcAft>
              <a:buSzPts val="6080"/>
              <a:buNone/>
              <a:defRPr sz="6080">
                <a:solidFill>
                  <a:srgbClr val="FEFEFE"/>
                </a:solidFill>
              </a:defRPr>
            </a:lvl1pPr>
            <a:lvl2pPr lvl="1" algn="ctr">
              <a:lnSpc>
                <a:spcPct val="100000"/>
              </a:lnSpc>
              <a:spcBef>
                <a:spcPts val="3200"/>
              </a:spcBef>
              <a:spcAft>
                <a:spcPts val="0"/>
              </a:spcAft>
              <a:buSzPts val="6080"/>
              <a:buNone/>
              <a:defRPr sz="6080"/>
            </a:lvl2pPr>
            <a:lvl3pPr lvl="2" algn="ctr">
              <a:lnSpc>
                <a:spcPct val="100000"/>
              </a:lnSpc>
              <a:spcBef>
                <a:spcPts val="3200"/>
              </a:spcBef>
              <a:spcAft>
                <a:spcPts val="0"/>
              </a:spcAft>
              <a:buSzPts val="5760"/>
              <a:buNone/>
              <a:defRPr sz="5760"/>
            </a:lvl3pPr>
            <a:lvl4pPr lvl="3" algn="ctr">
              <a:lnSpc>
                <a:spcPct val="100000"/>
              </a:lnSpc>
              <a:spcBef>
                <a:spcPts val="3200"/>
              </a:spcBef>
              <a:spcAft>
                <a:spcPts val="0"/>
              </a:spcAft>
              <a:buSzPts val="5120"/>
              <a:buNone/>
              <a:defRPr sz="5120"/>
            </a:lvl4pPr>
            <a:lvl5pPr lvl="4" algn="ctr">
              <a:lnSpc>
                <a:spcPct val="100000"/>
              </a:lnSpc>
              <a:spcBef>
                <a:spcPts val="3200"/>
              </a:spcBef>
              <a:spcAft>
                <a:spcPts val="0"/>
              </a:spcAft>
              <a:buSzPts val="5120"/>
              <a:buNone/>
              <a:defRPr sz="5120"/>
            </a:lvl5pPr>
            <a:lvl6pPr lvl="5" algn="ctr">
              <a:lnSpc>
                <a:spcPct val="100000"/>
              </a:lnSpc>
              <a:spcBef>
                <a:spcPts val="3200"/>
              </a:spcBef>
              <a:spcAft>
                <a:spcPts val="0"/>
              </a:spcAft>
              <a:buSzPts val="5120"/>
              <a:buNone/>
              <a:defRPr sz="5120"/>
            </a:lvl6pPr>
            <a:lvl7pPr lvl="6" algn="ctr">
              <a:lnSpc>
                <a:spcPct val="100000"/>
              </a:lnSpc>
              <a:spcBef>
                <a:spcPts val="3200"/>
              </a:spcBef>
              <a:spcAft>
                <a:spcPts val="0"/>
              </a:spcAft>
              <a:buSzPts val="5120"/>
              <a:buNone/>
              <a:defRPr sz="5120"/>
            </a:lvl7pPr>
            <a:lvl8pPr lvl="7" algn="ctr">
              <a:lnSpc>
                <a:spcPct val="100000"/>
              </a:lnSpc>
              <a:spcBef>
                <a:spcPts val="3200"/>
              </a:spcBef>
              <a:spcAft>
                <a:spcPts val="0"/>
              </a:spcAft>
              <a:buSzPts val="5120"/>
              <a:buNone/>
              <a:defRPr sz="5120"/>
            </a:lvl8pPr>
            <a:lvl9pPr lvl="8" algn="ctr">
              <a:lnSpc>
                <a:spcPct val="100000"/>
              </a:lnSpc>
              <a:spcBef>
                <a:spcPts val="3200"/>
              </a:spcBef>
              <a:spcAft>
                <a:spcPts val="0"/>
              </a:spcAft>
              <a:buSzPts val="5120"/>
              <a:buNone/>
              <a:defRPr sz="5120"/>
            </a:lvl9pPr>
          </a:lstStyle>
          <a:p>
            <a:endParaRPr/>
          </a:p>
        </p:txBody>
      </p:sp>
      <p:sp>
        <p:nvSpPr>
          <p:cNvPr id="26" name="Google Shape;26;p4"/>
          <p:cNvSpPr txBox="1">
            <a:spLocks noGrp="1"/>
          </p:cNvSpPr>
          <p:nvPr>
            <p:ph type="dt" idx="10"/>
          </p:nvPr>
        </p:nvSpPr>
        <p:spPr>
          <a:xfrm>
            <a:off x="21524195" y="19964211"/>
            <a:ext cx="7435116" cy="103669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ftr" idx="11"/>
          </p:nvPr>
        </p:nvSpPr>
        <p:spPr>
          <a:xfrm>
            <a:off x="3968061" y="19955866"/>
            <a:ext cx="16403990" cy="102412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4"/>
          <p:cNvSpPr>
            <a:spLocks noGrp="1"/>
          </p:cNvSpPr>
          <p:nvPr>
            <p:ph type="sldNum" idx="12"/>
          </p:nvPr>
        </p:nvSpPr>
        <p:spPr>
          <a:xfrm>
            <a:off x="29664403" y="19897344"/>
            <a:ext cx="1316736" cy="1170432"/>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5781764" y="3087014"/>
            <a:ext cx="21375918" cy="3803904"/>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rm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6"/>
          <p:cNvSpPr txBox="1">
            <a:spLocks noGrp="1"/>
          </p:cNvSpPr>
          <p:nvPr>
            <p:ph type="body" idx="1"/>
          </p:nvPr>
        </p:nvSpPr>
        <p:spPr>
          <a:xfrm>
            <a:off x="5781764" y="8441745"/>
            <a:ext cx="21375918" cy="9926346"/>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200"/>
              </a:spcBef>
              <a:spcAft>
                <a:spcPts val="0"/>
              </a:spcAft>
              <a:buSzPts val="1800"/>
              <a:buChar char="•"/>
              <a:defRPr/>
            </a:lvl1pPr>
            <a:lvl2pPr marL="914400" lvl="1" indent="-342900" algn="l">
              <a:lnSpc>
                <a:spcPct val="100000"/>
              </a:lnSpc>
              <a:spcBef>
                <a:spcPts val="3200"/>
              </a:spcBef>
              <a:spcAft>
                <a:spcPts val="0"/>
              </a:spcAft>
              <a:buSzPts val="1800"/>
              <a:buChar char="•"/>
              <a:defRPr/>
            </a:lvl2pPr>
            <a:lvl3pPr marL="1371600" lvl="2" indent="-342900" algn="l">
              <a:lnSpc>
                <a:spcPct val="100000"/>
              </a:lnSpc>
              <a:spcBef>
                <a:spcPts val="3200"/>
              </a:spcBef>
              <a:spcAft>
                <a:spcPts val="0"/>
              </a:spcAft>
              <a:buSzPts val="1800"/>
              <a:buChar char="•"/>
              <a:defRPr/>
            </a:lvl3pPr>
            <a:lvl4pPr marL="1828800" lvl="3" indent="-342900" algn="l">
              <a:lnSpc>
                <a:spcPct val="100000"/>
              </a:lnSpc>
              <a:spcBef>
                <a:spcPts val="3200"/>
              </a:spcBef>
              <a:spcAft>
                <a:spcPts val="0"/>
              </a:spcAft>
              <a:buSzPts val="1800"/>
              <a:buChar char="•"/>
              <a:defRPr/>
            </a:lvl4pPr>
            <a:lvl5pPr marL="2286000" lvl="4" indent="-342900" algn="l">
              <a:lnSpc>
                <a:spcPct val="100000"/>
              </a:lnSpc>
              <a:spcBef>
                <a:spcPts val="3200"/>
              </a:spcBef>
              <a:spcAft>
                <a:spcPts val="0"/>
              </a:spcAft>
              <a:buSzPts val="1800"/>
              <a:buChar char="•"/>
              <a:defRPr/>
            </a:lvl5pPr>
            <a:lvl6pPr marL="2743200" lvl="5" indent="-342900" algn="l">
              <a:lnSpc>
                <a:spcPct val="100000"/>
              </a:lnSpc>
              <a:spcBef>
                <a:spcPts val="3200"/>
              </a:spcBef>
              <a:spcAft>
                <a:spcPts val="0"/>
              </a:spcAft>
              <a:buSzPts val="1800"/>
              <a:buChar char="•"/>
              <a:defRPr/>
            </a:lvl6pPr>
            <a:lvl7pPr marL="3200400" lvl="6" indent="-342900" algn="l">
              <a:lnSpc>
                <a:spcPct val="100000"/>
              </a:lnSpc>
              <a:spcBef>
                <a:spcPts val="3200"/>
              </a:spcBef>
              <a:spcAft>
                <a:spcPts val="0"/>
              </a:spcAft>
              <a:buSzPts val="1800"/>
              <a:buChar char="•"/>
              <a:defRPr/>
            </a:lvl7pPr>
            <a:lvl8pPr marL="3657600" lvl="7" indent="-342900" algn="l">
              <a:lnSpc>
                <a:spcPct val="100000"/>
              </a:lnSpc>
              <a:spcBef>
                <a:spcPts val="3200"/>
              </a:spcBef>
              <a:spcAft>
                <a:spcPts val="0"/>
              </a:spcAft>
              <a:buSzPts val="1800"/>
              <a:buChar char="•"/>
              <a:defRPr/>
            </a:lvl8pPr>
            <a:lvl9pPr marL="4114800" lvl="8" indent="-342900" algn="l">
              <a:lnSpc>
                <a:spcPct val="100000"/>
              </a:lnSpc>
              <a:spcBef>
                <a:spcPts val="3200"/>
              </a:spcBef>
              <a:spcAft>
                <a:spcPts val="0"/>
              </a:spcAft>
              <a:buSzPts val="1800"/>
              <a:buChar char="•"/>
              <a:defRPr/>
            </a:lvl9pPr>
          </a:lstStyle>
          <a:p>
            <a:endParaRPr/>
          </a:p>
        </p:txBody>
      </p:sp>
      <p:sp>
        <p:nvSpPr>
          <p:cNvPr id="32" name="Google Shape;32;p6"/>
          <p:cNvSpPr txBox="1">
            <a:spLocks noGrp="1"/>
          </p:cNvSpPr>
          <p:nvPr>
            <p:ph type="dt" idx="10"/>
          </p:nvPr>
        </p:nvSpPr>
        <p:spPr>
          <a:xfrm>
            <a:off x="21524195" y="19964211"/>
            <a:ext cx="7435116" cy="103669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6"/>
          <p:cNvSpPr txBox="1">
            <a:spLocks noGrp="1"/>
          </p:cNvSpPr>
          <p:nvPr>
            <p:ph type="ftr" idx="11"/>
          </p:nvPr>
        </p:nvSpPr>
        <p:spPr>
          <a:xfrm>
            <a:off x="3968061" y="19955866"/>
            <a:ext cx="16403990" cy="102412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6"/>
          <p:cNvSpPr>
            <a:spLocks noGrp="1"/>
          </p:cNvSpPr>
          <p:nvPr>
            <p:ph type="sldNum" idx="12"/>
          </p:nvPr>
        </p:nvSpPr>
        <p:spPr>
          <a:xfrm>
            <a:off x="29664403" y="19897344"/>
            <a:ext cx="1316736" cy="1170432"/>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1"/>
        </a:solidFill>
        <a:effectLst/>
      </p:bgPr>
    </p:bg>
    <p:spTree>
      <p:nvGrpSpPr>
        <p:cNvPr id="1" name="Shape 35"/>
        <p:cNvGrpSpPr/>
        <p:nvPr/>
      </p:nvGrpSpPr>
      <p:grpSpPr>
        <a:xfrm>
          <a:off x="0" y="0"/>
          <a:ext cx="0" cy="0"/>
          <a:chOff x="0" y="0"/>
          <a:chExt cx="0" cy="0"/>
        </a:xfrm>
      </p:grpSpPr>
      <p:sp>
        <p:nvSpPr>
          <p:cNvPr id="36" name="Google Shape;36;p7"/>
          <p:cNvSpPr txBox="1">
            <a:spLocks noGrp="1"/>
          </p:cNvSpPr>
          <p:nvPr>
            <p:ph type="title"/>
          </p:nvPr>
        </p:nvSpPr>
        <p:spPr>
          <a:xfrm>
            <a:off x="3983126" y="7637581"/>
            <a:ext cx="24985067" cy="5266944"/>
          </a:xfrm>
          <a:prstGeom prst="rect">
            <a:avLst/>
          </a:prstGeom>
          <a:solidFill>
            <a:srgbClr val="FFFFFF"/>
          </a:solidFill>
          <a:ln w="38100" cap="flat" cmpd="sng">
            <a:solidFill>
              <a:srgbClr val="404040"/>
            </a:solidFill>
            <a:prstDash val="solid"/>
            <a:round/>
            <a:headEnd type="none" w="sm" len="sm"/>
            <a:tailEnd type="none" w="sm" len="sm"/>
          </a:ln>
        </p:spPr>
        <p:txBody>
          <a:bodyPr spcFirstLastPara="1" wrap="square" lIns="274300" tIns="182875" rIns="274300" bIns="182875" anchor="ctr" anchorCtr="1">
            <a:normAutofit/>
          </a:bodyPr>
          <a:lstStyle>
            <a:lvl1pPr lvl="0" algn="ctr">
              <a:lnSpc>
                <a:spcPct val="90000"/>
              </a:lnSpc>
              <a:spcBef>
                <a:spcPts val="0"/>
              </a:spcBef>
              <a:spcAft>
                <a:spcPts val="0"/>
              </a:spcAft>
              <a:buClr>
                <a:srgbClr val="262626"/>
              </a:buClr>
              <a:buSzPts val="11200"/>
              <a:buFont typeface="Gill Sans"/>
              <a:buNone/>
              <a:defRPr sz="112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7"/>
          <p:cNvSpPr txBox="1">
            <a:spLocks noGrp="1"/>
          </p:cNvSpPr>
          <p:nvPr>
            <p:ph type="body" idx="1"/>
          </p:nvPr>
        </p:nvSpPr>
        <p:spPr>
          <a:xfrm>
            <a:off x="7277028" y="13927888"/>
            <a:ext cx="18364353" cy="4048262"/>
          </a:xfrm>
          <a:prstGeom prst="rect">
            <a:avLst/>
          </a:prstGeom>
          <a:noFill/>
          <a:ln>
            <a:noFill/>
          </a:ln>
        </p:spPr>
        <p:txBody>
          <a:bodyPr spcFirstLastPara="1" wrap="square" lIns="91425" tIns="45700" rIns="91425" bIns="45700" anchor="t" anchorCtr="1">
            <a:normAutofit/>
          </a:bodyPr>
          <a:lstStyle>
            <a:lvl1pPr marL="457200" lvl="0" indent="-228600" algn="l">
              <a:lnSpc>
                <a:spcPct val="100000"/>
              </a:lnSpc>
              <a:spcBef>
                <a:spcPts val="3200"/>
              </a:spcBef>
              <a:spcAft>
                <a:spcPts val="0"/>
              </a:spcAft>
              <a:buSzPts val="6080"/>
              <a:buNone/>
              <a:defRPr sz="6080">
                <a:solidFill>
                  <a:schemeClr val="lt1"/>
                </a:solidFill>
              </a:defRPr>
            </a:lvl1pPr>
            <a:lvl2pPr marL="914400" lvl="1" indent="-228600" algn="l">
              <a:lnSpc>
                <a:spcPct val="100000"/>
              </a:lnSpc>
              <a:spcBef>
                <a:spcPts val="3200"/>
              </a:spcBef>
              <a:spcAft>
                <a:spcPts val="0"/>
              </a:spcAft>
              <a:buSzPts val="6080"/>
              <a:buNone/>
              <a:defRPr sz="6080">
                <a:solidFill>
                  <a:schemeClr val="lt1"/>
                </a:solidFill>
              </a:defRPr>
            </a:lvl2pPr>
            <a:lvl3pPr marL="1371600" lvl="2" indent="-228600" algn="l">
              <a:lnSpc>
                <a:spcPct val="100000"/>
              </a:lnSpc>
              <a:spcBef>
                <a:spcPts val="3200"/>
              </a:spcBef>
              <a:spcAft>
                <a:spcPts val="0"/>
              </a:spcAft>
              <a:buSzPts val="5760"/>
              <a:buNone/>
              <a:defRPr sz="5760">
                <a:solidFill>
                  <a:schemeClr val="lt1"/>
                </a:solidFill>
              </a:defRPr>
            </a:lvl3pPr>
            <a:lvl4pPr marL="1828800" lvl="3" indent="-228600" algn="l">
              <a:lnSpc>
                <a:spcPct val="100000"/>
              </a:lnSpc>
              <a:spcBef>
                <a:spcPts val="3200"/>
              </a:spcBef>
              <a:spcAft>
                <a:spcPts val="0"/>
              </a:spcAft>
              <a:buSzPts val="5120"/>
              <a:buNone/>
              <a:defRPr sz="5120">
                <a:solidFill>
                  <a:schemeClr val="lt1"/>
                </a:solidFill>
              </a:defRPr>
            </a:lvl4pPr>
            <a:lvl5pPr marL="2286000" lvl="4" indent="-228600" algn="l">
              <a:lnSpc>
                <a:spcPct val="100000"/>
              </a:lnSpc>
              <a:spcBef>
                <a:spcPts val="3200"/>
              </a:spcBef>
              <a:spcAft>
                <a:spcPts val="0"/>
              </a:spcAft>
              <a:buSzPts val="5120"/>
              <a:buNone/>
              <a:defRPr sz="5120">
                <a:solidFill>
                  <a:schemeClr val="lt1"/>
                </a:solidFill>
              </a:defRPr>
            </a:lvl5pPr>
            <a:lvl6pPr marL="2743200" lvl="5" indent="-228600" algn="l">
              <a:lnSpc>
                <a:spcPct val="100000"/>
              </a:lnSpc>
              <a:spcBef>
                <a:spcPts val="3200"/>
              </a:spcBef>
              <a:spcAft>
                <a:spcPts val="0"/>
              </a:spcAft>
              <a:buSzPts val="5120"/>
              <a:buNone/>
              <a:defRPr sz="5120">
                <a:solidFill>
                  <a:schemeClr val="lt1"/>
                </a:solidFill>
              </a:defRPr>
            </a:lvl6pPr>
            <a:lvl7pPr marL="3200400" lvl="6" indent="-228600" algn="l">
              <a:lnSpc>
                <a:spcPct val="100000"/>
              </a:lnSpc>
              <a:spcBef>
                <a:spcPts val="3200"/>
              </a:spcBef>
              <a:spcAft>
                <a:spcPts val="0"/>
              </a:spcAft>
              <a:buSzPts val="5120"/>
              <a:buNone/>
              <a:defRPr sz="5120">
                <a:solidFill>
                  <a:schemeClr val="lt1"/>
                </a:solidFill>
              </a:defRPr>
            </a:lvl7pPr>
            <a:lvl8pPr marL="3657600" lvl="7" indent="-228600" algn="l">
              <a:lnSpc>
                <a:spcPct val="100000"/>
              </a:lnSpc>
              <a:spcBef>
                <a:spcPts val="3200"/>
              </a:spcBef>
              <a:spcAft>
                <a:spcPts val="0"/>
              </a:spcAft>
              <a:buSzPts val="5120"/>
              <a:buNone/>
              <a:defRPr sz="5120">
                <a:solidFill>
                  <a:schemeClr val="lt1"/>
                </a:solidFill>
              </a:defRPr>
            </a:lvl8pPr>
            <a:lvl9pPr marL="4114800" lvl="8" indent="-228600" algn="l">
              <a:lnSpc>
                <a:spcPct val="100000"/>
              </a:lnSpc>
              <a:spcBef>
                <a:spcPts val="3200"/>
              </a:spcBef>
              <a:spcAft>
                <a:spcPts val="0"/>
              </a:spcAft>
              <a:buSzPts val="5120"/>
              <a:buNone/>
              <a:defRPr sz="5120">
                <a:solidFill>
                  <a:schemeClr val="lt1"/>
                </a:solidFill>
              </a:defRPr>
            </a:lvl9pPr>
          </a:lstStyle>
          <a:p>
            <a:endParaRPr/>
          </a:p>
        </p:txBody>
      </p:sp>
      <p:sp>
        <p:nvSpPr>
          <p:cNvPr id="38" name="Google Shape;38;p7"/>
          <p:cNvSpPr txBox="1">
            <a:spLocks noGrp="1"/>
          </p:cNvSpPr>
          <p:nvPr>
            <p:ph type="dt" idx="10"/>
          </p:nvPr>
        </p:nvSpPr>
        <p:spPr>
          <a:xfrm>
            <a:off x="21524195" y="19964211"/>
            <a:ext cx="7435116" cy="103669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7"/>
          <p:cNvSpPr txBox="1">
            <a:spLocks noGrp="1"/>
          </p:cNvSpPr>
          <p:nvPr>
            <p:ph type="ftr" idx="11"/>
          </p:nvPr>
        </p:nvSpPr>
        <p:spPr>
          <a:xfrm>
            <a:off x="3968061" y="19955866"/>
            <a:ext cx="16403990" cy="102412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7"/>
          <p:cNvSpPr>
            <a:spLocks noGrp="1"/>
          </p:cNvSpPr>
          <p:nvPr>
            <p:ph type="sldNum" idx="12"/>
          </p:nvPr>
        </p:nvSpPr>
        <p:spPr>
          <a:xfrm>
            <a:off x="29664403" y="19897344"/>
            <a:ext cx="1316736" cy="1170432"/>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1"/>
        <p:cNvGrpSpPr/>
        <p:nvPr/>
      </p:nvGrpSpPr>
      <p:grpSpPr>
        <a:xfrm>
          <a:off x="0" y="0"/>
          <a:ext cx="0" cy="0"/>
          <a:chOff x="0" y="0"/>
          <a:chExt cx="0" cy="0"/>
        </a:xfrm>
      </p:grpSpPr>
      <p:sp>
        <p:nvSpPr>
          <p:cNvPr id="42" name="Google Shape;42;p8"/>
          <p:cNvSpPr txBox="1">
            <a:spLocks noGrp="1"/>
          </p:cNvSpPr>
          <p:nvPr>
            <p:ph type="title"/>
          </p:nvPr>
        </p:nvSpPr>
        <p:spPr>
          <a:xfrm>
            <a:off x="5781764" y="3087014"/>
            <a:ext cx="21375918" cy="3803904"/>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rm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8"/>
          <p:cNvSpPr txBox="1">
            <a:spLocks noGrp="1"/>
          </p:cNvSpPr>
          <p:nvPr>
            <p:ph type="body" idx="1"/>
          </p:nvPr>
        </p:nvSpPr>
        <p:spPr>
          <a:xfrm>
            <a:off x="3968062" y="8441741"/>
            <a:ext cx="11836883" cy="992634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200"/>
              </a:spcBef>
              <a:spcAft>
                <a:spcPts val="0"/>
              </a:spcAft>
              <a:buSzPts val="1800"/>
              <a:buChar char="•"/>
              <a:defRPr/>
            </a:lvl1pPr>
            <a:lvl2pPr marL="914400" lvl="1" indent="-342900" algn="l">
              <a:lnSpc>
                <a:spcPct val="100000"/>
              </a:lnSpc>
              <a:spcBef>
                <a:spcPts val="3200"/>
              </a:spcBef>
              <a:spcAft>
                <a:spcPts val="0"/>
              </a:spcAft>
              <a:buSzPts val="1800"/>
              <a:buChar char="•"/>
              <a:defRPr/>
            </a:lvl2pPr>
            <a:lvl3pPr marL="1371600" lvl="2" indent="-342900" algn="l">
              <a:lnSpc>
                <a:spcPct val="100000"/>
              </a:lnSpc>
              <a:spcBef>
                <a:spcPts val="3200"/>
              </a:spcBef>
              <a:spcAft>
                <a:spcPts val="0"/>
              </a:spcAft>
              <a:buSzPts val="1800"/>
              <a:buChar char="•"/>
              <a:defRPr/>
            </a:lvl3pPr>
            <a:lvl4pPr marL="1828800" lvl="3" indent="-342900" algn="l">
              <a:lnSpc>
                <a:spcPct val="100000"/>
              </a:lnSpc>
              <a:spcBef>
                <a:spcPts val="3200"/>
              </a:spcBef>
              <a:spcAft>
                <a:spcPts val="0"/>
              </a:spcAft>
              <a:buSzPts val="1800"/>
              <a:buChar char="•"/>
              <a:defRPr/>
            </a:lvl4pPr>
            <a:lvl5pPr marL="2286000" lvl="4" indent="-342900" algn="l">
              <a:lnSpc>
                <a:spcPct val="100000"/>
              </a:lnSpc>
              <a:spcBef>
                <a:spcPts val="3200"/>
              </a:spcBef>
              <a:spcAft>
                <a:spcPts val="0"/>
              </a:spcAft>
              <a:buSzPts val="1800"/>
              <a:buChar char="•"/>
              <a:defRPr/>
            </a:lvl5pPr>
            <a:lvl6pPr marL="2743200" lvl="5" indent="-342900" algn="l">
              <a:lnSpc>
                <a:spcPct val="100000"/>
              </a:lnSpc>
              <a:spcBef>
                <a:spcPts val="3200"/>
              </a:spcBef>
              <a:spcAft>
                <a:spcPts val="0"/>
              </a:spcAft>
              <a:buSzPts val="1800"/>
              <a:buChar char="•"/>
              <a:defRPr/>
            </a:lvl6pPr>
            <a:lvl7pPr marL="3200400" lvl="6" indent="-342900" algn="l">
              <a:lnSpc>
                <a:spcPct val="100000"/>
              </a:lnSpc>
              <a:spcBef>
                <a:spcPts val="3200"/>
              </a:spcBef>
              <a:spcAft>
                <a:spcPts val="0"/>
              </a:spcAft>
              <a:buSzPts val="1800"/>
              <a:buChar char="•"/>
              <a:defRPr/>
            </a:lvl7pPr>
            <a:lvl8pPr marL="3657600" lvl="7" indent="-342900" algn="l">
              <a:lnSpc>
                <a:spcPct val="100000"/>
              </a:lnSpc>
              <a:spcBef>
                <a:spcPts val="3200"/>
              </a:spcBef>
              <a:spcAft>
                <a:spcPts val="0"/>
              </a:spcAft>
              <a:buSzPts val="1800"/>
              <a:buChar char="•"/>
              <a:defRPr/>
            </a:lvl8pPr>
            <a:lvl9pPr marL="4114800" lvl="8" indent="-342900" algn="l">
              <a:lnSpc>
                <a:spcPct val="100000"/>
              </a:lnSpc>
              <a:spcBef>
                <a:spcPts val="3200"/>
              </a:spcBef>
              <a:spcAft>
                <a:spcPts val="0"/>
              </a:spcAft>
              <a:buSzPts val="1800"/>
              <a:buChar char="•"/>
              <a:defRPr/>
            </a:lvl9pPr>
          </a:lstStyle>
          <a:p>
            <a:endParaRPr/>
          </a:p>
        </p:txBody>
      </p:sp>
      <p:sp>
        <p:nvSpPr>
          <p:cNvPr id="44" name="Google Shape;44;p8"/>
          <p:cNvSpPr txBox="1">
            <a:spLocks noGrp="1"/>
          </p:cNvSpPr>
          <p:nvPr>
            <p:ph type="body" idx="2"/>
          </p:nvPr>
        </p:nvSpPr>
        <p:spPr>
          <a:xfrm>
            <a:off x="17113453" y="8441741"/>
            <a:ext cx="11845858" cy="992634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200"/>
              </a:spcBef>
              <a:spcAft>
                <a:spcPts val="0"/>
              </a:spcAft>
              <a:buSzPts val="1800"/>
              <a:buChar char="•"/>
              <a:defRPr/>
            </a:lvl1pPr>
            <a:lvl2pPr marL="914400" lvl="1" indent="-342900" algn="l">
              <a:lnSpc>
                <a:spcPct val="100000"/>
              </a:lnSpc>
              <a:spcBef>
                <a:spcPts val="3200"/>
              </a:spcBef>
              <a:spcAft>
                <a:spcPts val="0"/>
              </a:spcAft>
              <a:buSzPts val="1800"/>
              <a:buChar char="•"/>
              <a:defRPr/>
            </a:lvl2pPr>
            <a:lvl3pPr marL="1371600" lvl="2" indent="-342900" algn="l">
              <a:lnSpc>
                <a:spcPct val="100000"/>
              </a:lnSpc>
              <a:spcBef>
                <a:spcPts val="3200"/>
              </a:spcBef>
              <a:spcAft>
                <a:spcPts val="0"/>
              </a:spcAft>
              <a:buSzPts val="1800"/>
              <a:buChar char="•"/>
              <a:defRPr/>
            </a:lvl3pPr>
            <a:lvl4pPr marL="1828800" lvl="3" indent="-342900" algn="l">
              <a:lnSpc>
                <a:spcPct val="100000"/>
              </a:lnSpc>
              <a:spcBef>
                <a:spcPts val="3200"/>
              </a:spcBef>
              <a:spcAft>
                <a:spcPts val="0"/>
              </a:spcAft>
              <a:buSzPts val="1800"/>
              <a:buChar char="•"/>
              <a:defRPr/>
            </a:lvl4pPr>
            <a:lvl5pPr marL="2286000" lvl="4" indent="-342900" algn="l">
              <a:lnSpc>
                <a:spcPct val="100000"/>
              </a:lnSpc>
              <a:spcBef>
                <a:spcPts val="3200"/>
              </a:spcBef>
              <a:spcAft>
                <a:spcPts val="0"/>
              </a:spcAft>
              <a:buSzPts val="1800"/>
              <a:buChar char="•"/>
              <a:defRPr/>
            </a:lvl5pPr>
            <a:lvl6pPr marL="2743200" lvl="5" indent="-342900" algn="l">
              <a:lnSpc>
                <a:spcPct val="100000"/>
              </a:lnSpc>
              <a:spcBef>
                <a:spcPts val="3200"/>
              </a:spcBef>
              <a:spcAft>
                <a:spcPts val="0"/>
              </a:spcAft>
              <a:buSzPts val="1800"/>
              <a:buChar char="•"/>
              <a:defRPr/>
            </a:lvl6pPr>
            <a:lvl7pPr marL="3200400" lvl="6" indent="-342900" algn="l">
              <a:lnSpc>
                <a:spcPct val="100000"/>
              </a:lnSpc>
              <a:spcBef>
                <a:spcPts val="3200"/>
              </a:spcBef>
              <a:spcAft>
                <a:spcPts val="0"/>
              </a:spcAft>
              <a:buSzPts val="1800"/>
              <a:buChar char="•"/>
              <a:defRPr/>
            </a:lvl7pPr>
            <a:lvl8pPr marL="3657600" lvl="7" indent="-342900" algn="l">
              <a:lnSpc>
                <a:spcPct val="100000"/>
              </a:lnSpc>
              <a:spcBef>
                <a:spcPts val="3200"/>
              </a:spcBef>
              <a:spcAft>
                <a:spcPts val="0"/>
              </a:spcAft>
              <a:buSzPts val="1800"/>
              <a:buChar char="•"/>
              <a:defRPr/>
            </a:lvl8pPr>
            <a:lvl9pPr marL="4114800" lvl="8" indent="-342900" algn="l">
              <a:lnSpc>
                <a:spcPct val="100000"/>
              </a:lnSpc>
              <a:spcBef>
                <a:spcPts val="3200"/>
              </a:spcBef>
              <a:spcAft>
                <a:spcPts val="0"/>
              </a:spcAft>
              <a:buSzPts val="1800"/>
              <a:buChar char="•"/>
              <a:defRPr/>
            </a:lvl9pPr>
          </a:lstStyle>
          <a:p>
            <a:endParaRPr/>
          </a:p>
        </p:txBody>
      </p:sp>
      <p:sp>
        <p:nvSpPr>
          <p:cNvPr id="45" name="Google Shape;45;p8"/>
          <p:cNvSpPr txBox="1">
            <a:spLocks noGrp="1"/>
          </p:cNvSpPr>
          <p:nvPr>
            <p:ph type="dt" idx="10"/>
          </p:nvPr>
        </p:nvSpPr>
        <p:spPr>
          <a:xfrm>
            <a:off x="21524195" y="19964211"/>
            <a:ext cx="7435116" cy="103669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ftr" idx="11"/>
          </p:nvPr>
        </p:nvSpPr>
        <p:spPr>
          <a:xfrm>
            <a:off x="3968061" y="19955866"/>
            <a:ext cx="16403990" cy="102412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8"/>
          <p:cNvSpPr>
            <a:spLocks noGrp="1"/>
          </p:cNvSpPr>
          <p:nvPr>
            <p:ph type="sldNum" idx="12"/>
          </p:nvPr>
        </p:nvSpPr>
        <p:spPr>
          <a:xfrm>
            <a:off x="29664403" y="19897344"/>
            <a:ext cx="1316736" cy="1170432"/>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8"/>
        <p:cNvGrpSpPr/>
        <p:nvPr/>
      </p:nvGrpSpPr>
      <p:grpSpPr>
        <a:xfrm>
          <a:off x="0" y="0"/>
          <a:ext cx="0" cy="0"/>
          <a:chOff x="0" y="0"/>
          <a:chExt cx="0" cy="0"/>
        </a:xfrm>
      </p:grpSpPr>
      <p:sp>
        <p:nvSpPr>
          <p:cNvPr id="49" name="Google Shape;49;p9"/>
          <p:cNvSpPr txBox="1">
            <a:spLocks noGrp="1"/>
          </p:cNvSpPr>
          <p:nvPr>
            <p:ph type="body" idx="1"/>
          </p:nvPr>
        </p:nvSpPr>
        <p:spPr>
          <a:xfrm>
            <a:off x="3968061" y="7402991"/>
            <a:ext cx="11836886" cy="2253078"/>
          </a:xfrm>
          <a:prstGeom prst="rect">
            <a:avLst/>
          </a:prstGeom>
          <a:noFill/>
          <a:ln>
            <a:noFill/>
          </a:ln>
        </p:spPr>
        <p:txBody>
          <a:bodyPr spcFirstLastPara="1" wrap="square" lIns="91425" tIns="45700" rIns="91425" bIns="45700" anchor="b" anchorCtr="1">
            <a:normAutofit/>
          </a:bodyPr>
          <a:lstStyle>
            <a:lvl1pPr marL="457200" lvl="0" indent="-228600" algn="ctr">
              <a:lnSpc>
                <a:spcPct val="100000"/>
              </a:lnSpc>
              <a:spcBef>
                <a:spcPts val="3200"/>
              </a:spcBef>
              <a:spcAft>
                <a:spcPts val="0"/>
              </a:spcAft>
              <a:buSzPts val="6080"/>
              <a:buNone/>
              <a:defRPr sz="6080" b="0" cap="none">
                <a:solidFill>
                  <a:srgbClr val="6B8890"/>
                </a:solidFill>
              </a:defRPr>
            </a:lvl1pPr>
            <a:lvl2pPr marL="914400" lvl="1" indent="-228600" algn="l">
              <a:lnSpc>
                <a:spcPct val="100000"/>
              </a:lnSpc>
              <a:spcBef>
                <a:spcPts val="3200"/>
              </a:spcBef>
              <a:spcAft>
                <a:spcPts val="0"/>
              </a:spcAft>
              <a:buSzPts val="6080"/>
              <a:buNone/>
              <a:defRPr sz="6080" b="1"/>
            </a:lvl2pPr>
            <a:lvl3pPr marL="1371600" lvl="2" indent="-228600" algn="l">
              <a:lnSpc>
                <a:spcPct val="100000"/>
              </a:lnSpc>
              <a:spcBef>
                <a:spcPts val="3200"/>
              </a:spcBef>
              <a:spcAft>
                <a:spcPts val="0"/>
              </a:spcAft>
              <a:buSzPts val="5760"/>
              <a:buNone/>
              <a:defRPr sz="5760" b="1"/>
            </a:lvl3pPr>
            <a:lvl4pPr marL="1828800" lvl="3" indent="-228600" algn="l">
              <a:lnSpc>
                <a:spcPct val="100000"/>
              </a:lnSpc>
              <a:spcBef>
                <a:spcPts val="3200"/>
              </a:spcBef>
              <a:spcAft>
                <a:spcPts val="0"/>
              </a:spcAft>
              <a:buSzPts val="5120"/>
              <a:buNone/>
              <a:defRPr sz="5120" b="1"/>
            </a:lvl4pPr>
            <a:lvl5pPr marL="2286000" lvl="4" indent="-228600" algn="l">
              <a:lnSpc>
                <a:spcPct val="100000"/>
              </a:lnSpc>
              <a:spcBef>
                <a:spcPts val="3200"/>
              </a:spcBef>
              <a:spcAft>
                <a:spcPts val="0"/>
              </a:spcAft>
              <a:buSzPts val="5120"/>
              <a:buNone/>
              <a:defRPr sz="5120" b="1"/>
            </a:lvl5pPr>
            <a:lvl6pPr marL="2743200" lvl="5" indent="-228600" algn="l">
              <a:lnSpc>
                <a:spcPct val="100000"/>
              </a:lnSpc>
              <a:spcBef>
                <a:spcPts val="3200"/>
              </a:spcBef>
              <a:spcAft>
                <a:spcPts val="0"/>
              </a:spcAft>
              <a:buSzPts val="5120"/>
              <a:buNone/>
              <a:defRPr sz="5120" b="1"/>
            </a:lvl6pPr>
            <a:lvl7pPr marL="3200400" lvl="6" indent="-228600" algn="l">
              <a:lnSpc>
                <a:spcPct val="100000"/>
              </a:lnSpc>
              <a:spcBef>
                <a:spcPts val="3200"/>
              </a:spcBef>
              <a:spcAft>
                <a:spcPts val="0"/>
              </a:spcAft>
              <a:buSzPts val="5120"/>
              <a:buNone/>
              <a:defRPr sz="5120" b="1"/>
            </a:lvl7pPr>
            <a:lvl8pPr marL="3657600" lvl="7" indent="-228600" algn="l">
              <a:lnSpc>
                <a:spcPct val="100000"/>
              </a:lnSpc>
              <a:spcBef>
                <a:spcPts val="3200"/>
              </a:spcBef>
              <a:spcAft>
                <a:spcPts val="0"/>
              </a:spcAft>
              <a:buSzPts val="5120"/>
              <a:buNone/>
              <a:defRPr sz="5120" b="1"/>
            </a:lvl8pPr>
            <a:lvl9pPr marL="4114800" lvl="8" indent="-228600" algn="l">
              <a:lnSpc>
                <a:spcPct val="100000"/>
              </a:lnSpc>
              <a:spcBef>
                <a:spcPts val="3200"/>
              </a:spcBef>
              <a:spcAft>
                <a:spcPts val="0"/>
              </a:spcAft>
              <a:buSzPts val="5120"/>
              <a:buNone/>
              <a:defRPr sz="5120" b="1"/>
            </a:lvl9pPr>
          </a:lstStyle>
          <a:p>
            <a:endParaRPr/>
          </a:p>
        </p:txBody>
      </p:sp>
      <p:sp>
        <p:nvSpPr>
          <p:cNvPr id="50" name="Google Shape;50;p9"/>
          <p:cNvSpPr txBox="1">
            <a:spLocks noGrp="1"/>
          </p:cNvSpPr>
          <p:nvPr>
            <p:ph type="body" idx="2"/>
          </p:nvPr>
        </p:nvSpPr>
        <p:spPr>
          <a:xfrm>
            <a:off x="3968061" y="10058400"/>
            <a:ext cx="11836886" cy="830968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200"/>
              </a:spcBef>
              <a:spcAft>
                <a:spcPts val="0"/>
              </a:spcAft>
              <a:buSzPts val="1800"/>
              <a:buChar char="•"/>
              <a:defRPr/>
            </a:lvl1pPr>
            <a:lvl2pPr marL="914400" lvl="1" indent="-342900" algn="l">
              <a:lnSpc>
                <a:spcPct val="100000"/>
              </a:lnSpc>
              <a:spcBef>
                <a:spcPts val="3200"/>
              </a:spcBef>
              <a:spcAft>
                <a:spcPts val="0"/>
              </a:spcAft>
              <a:buSzPts val="1800"/>
              <a:buChar char="•"/>
              <a:defRPr/>
            </a:lvl2pPr>
            <a:lvl3pPr marL="1371600" lvl="2" indent="-342900" algn="l">
              <a:lnSpc>
                <a:spcPct val="100000"/>
              </a:lnSpc>
              <a:spcBef>
                <a:spcPts val="3200"/>
              </a:spcBef>
              <a:spcAft>
                <a:spcPts val="0"/>
              </a:spcAft>
              <a:buSzPts val="1800"/>
              <a:buChar char="•"/>
              <a:defRPr/>
            </a:lvl3pPr>
            <a:lvl4pPr marL="1828800" lvl="3" indent="-342900" algn="l">
              <a:lnSpc>
                <a:spcPct val="100000"/>
              </a:lnSpc>
              <a:spcBef>
                <a:spcPts val="3200"/>
              </a:spcBef>
              <a:spcAft>
                <a:spcPts val="0"/>
              </a:spcAft>
              <a:buSzPts val="1800"/>
              <a:buChar char="•"/>
              <a:defRPr/>
            </a:lvl4pPr>
            <a:lvl5pPr marL="2286000" lvl="4" indent="-342900" algn="l">
              <a:lnSpc>
                <a:spcPct val="100000"/>
              </a:lnSpc>
              <a:spcBef>
                <a:spcPts val="3200"/>
              </a:spcBef>
              <a:spcAft>
                <a:spcPts val="0"/>
              </a:spcAft>
              <a:buSzPts val="1800"/>
              <a:buChar char="•"/>
              <a:defRPr/>
            </a:lvl5pPr>
            <a:lvl6pPr marL="2743200" lvl="5" indent="-342900" algn="l">
              <a:lnSpc>
                <a:spcPct val="100000"/>
              </a:lnSpc>
              <a:spcBef>
                <a:spcPts val="3200"/>
              </a:spcBef>
              <a:spcAft>
                <a:spcPts val="0"/>
              </a:spcAft>
              <a:buSzPts val="1800"/>
              <a:buChar char="•"/>
              <a:defRPr/>
            </a:lvl6pPr>
            <a:lvl7pPr marL="3200400" lvl="6" indent="-342900" algn="l">
              <a:lnSpc>
                <a:spcPct val="100000"/>
              </a:lnSpc>
              <a:spcBef>
                <a:spcPts val="3200"/>
              </a:spcBef>
              <a:spcAft>
                <a:spcPts val="0"/>
              </a:spcAft>
              <a:buSzPts val="1800"/>
              <a:buChar char="•"/>
              <a:defRPr/>
            </a:lvl7pPr>
            <a:lvl8pPr marL="3657600" lvl="7" indent="-342900" algn="l">
              <a:lnSpc>
                <a:spcPct val="100000"/>
              </a:lnSpc>
              <a:spcBef>
                <a:spcPts val="3200"/>
              </a:spcBef>
              <a:spcAft>
                <a:spcPts val="0"/>
              </a:spcAft>
              <a:buSzPts val="1800"/>
              <a:buChar char="•"/>
              <a:defRPr/>
            </a:lvl8pPr>
            <a:lvl9pPr marL="4114800" lvl="8" indent="-342900" algn="l">
              <a:lnSpc>
                <a:spcPct val="100000"/>
              </a:lnSpc>
              <a:spcBef>
                <a:spcPts val="3200"/>
              </a:spcBef>
              <a:spcAft>
                <a:spcPts val="0"/>
              </a:spcAft>
              <a:buSzPts val="1800"/>
              <a:buChar char="•"/>
              <a:defRPr/>
            </a:lvl9pPr>
          </a:lstStyle>
          <a:p>
            <a:endParaRPr/>
          </a:p>
        </p:txBody>
      </p:sp>
      <p:sp>
        <p:nvSpPr>
          <p:cNvPr id="51" name="Google Shape;51;p9"/>
          <p:cNvSpPr txBox="1">
            <a:spLocks noGrp="1"/>
          </p:cNvSpPr>
          <p:nvPr>
            <p:ph type="body" idx="3"/>
          </p:nvPr>
        </p:nvSpPr>
        <p:spPr>
          <a:xfrm>
            <a:off x="17113453" y="10058400"/>
            <a:ext cx="11845858" cy="830968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200"/>
              </a:spcBef>
              <a:spcAft>
                <a:spcPts val="0"/>
              </a:spcAft>
              <a:buSzPts val="1800"/>
              <a:buChar char="•"/>
              <a:defRPr/>
            </a:lvl1pPr>
            <a:lvl2pPr marL="914400" lvl="1" indent="-342900" algn="l">
              <a:lnSpc>
                <a:spcPct val="100000"/>
              </a:lnSpc>
              <a:spcBef>
                <a:spcPts val="3200"/>
              </a:spcBef>
              <a:spcAft>
                <a:spcPts val="0"/>
              </a:spcAft>
              <a:buSzPts val="1800"/>
              <a:buChar char="•"/>
              <a:defRPr/>
            </a:lvl2pPr>
            <a:lvl3pPr marL="1371600" lvl="2" indent="-342900" algn="l">
              <a:lnSpc>
                <a:spcPct val="100000"/>
              </a:lnSpc>
              <a:spcBef>
                <a:spcPts val="3200"/>
              </a:spcBef>
              <a:spcAft>
                <a:spcPts val="0"/>
              </a:spcAft>
              <a:buSzPts val="1800"/>
              <a:buChar char="•"/>
              <a:defRPr/>
            </a:lvl3pPr>
            <a:lvl4pPr marL="1828800" lvl="3" indent="-342900" algn="l">
              <a:lnSpc>
                <a:spcPct val="100000"/>
              </a:lnSpc>
              <a:spcBef>
                <a:spcPts val="3200"/>
              </a:spcBef>
              <a:spcAft>
                <a:spcPts val="0"/>
              </a:spcAft>
              <a:buSzPts val="1800"/>
              <a:buChar char="•"/>
              <a:defRPr/>
            </a:lvl4pPr>
            <a:lvl5pPr marL="2286000" lvl="4" indent="-553720" algn="l">
              <a:lnSpc>
                <a:spcPct val="100000"/>
              </a:lnSpc>
              <a:spcBef>
                <a:spcPts val="3200"/>
              </a:spcBef>
              <a:spcAft>
                <a:spcPts val="0"/>
              </a:spcAft>
              <a:buSzPts val="5120"/>
              <a:buChar char="•"/>
              <a:defRPr/>
            </a:lvl5pPr>
            <a:lvl6pPr marL="2743200" lvl="5" indent="-342900" algn="l">
              <a:lnSpc>
                <a:spcPct val="100000"/>
              </a:lnSpc>
              <a:spcBef>
                <a:spcPts val="3200"/>
              </a:spcBef>
              <a:spcAft>
                <a:spcPts val="0"/>
              </a:spcAft>
              <a:buSzPts val="1800"/>
              <a:buChar char="•"/>
              <a:defRPr/>
            </a:lvl6pPr>
            <a:lvl7pPr marL="3200400" lvl="6" indent="-342900" algn="l">
              <a:lnSpc>
                <a:spcPct val="100000"/>
              </a:lnSpc>
              <a:spcBef>
                <a:spcPts val="3200"/>
              </a:spcBef>
              <a:spcAft>
                <a:spcPts val="0"/>
              </a:spcAft>
              <a:buSzPts val="1800"/>
              <a:buChar char="•"/>
              <a:defRPr/>
            </a:lvl7pPr>
            <a:lvl8pPr marL="3657600" lvl="7" indent="-342900" algn="l">
              <a:lnSpc>
                <a:spcPct val="100000"/>
              </a:lnSpc>
              <a:spcBef>
                <a:spcPts val="3200"/>
              </a:spcBef>
              <a:spcAft>
                <a:spcPts val="0"/>
              </a:spcAft>
              <a:buSzPts val="1800"/>
              <a:buChar char="•"/>
              <a:defRPr/>
            </a:lvl8pPr>
            <a:lvl9pPr marL="4114800" lvl="8" indent="-342900" algn="l">
              <a:lnSpc>
                <a:spcPct val="100000"/>
              </a:lnSpc>
              <a:spcBef>
                <a:spcPts val="3200"/>
              </a:spcBef>
              <a:spcAft>
                <a:spcPts val="0"/>
              </a:spcAft>
              <a:buSzPts val="1800"/>
              <a:buChar char="•"/>
              <a:defRPr/>
            </a:lvl9pPr>
          </a:lstStyle>
          <a:p>
            <a:endParaRPr/>
          </a:p>
        </p:txBody>
      </p:sp>
      <p:sp>
        <p:nvSpPr>
          <p:cNvPr id="52" name="Google Shape;52;p9"/>
          <p:cNvSpPr txBox="1">
            <a:spLocks noGrp="1"/>
          </p:cNvSpPr>
          <p:nvPr>
            <p:ph type="body" idx="4"/>
          </p:nvPr>
        </p:nvSpPr>
        <p:spPr>
          <a:xfrm>
            <a:off x="17113453" y="7402991"/>
            <a:ext cx="11845858" cy="2253078"/>
          </a:xfrm>
          <a:prstGeom prst="rect">
            <a:avLst/>
          </a:prstGeom>
          <a:noFill/>
          <a:ln>
            <a:noFill/>
          </a:ln>
        </p:spPr>
        <p:txBody>
          <a:bodyPr spcFirstLastPara="1" wrap="square" lIns="91425" tIns="45700" rIns="91425" bIns="45700" anchor="b" anchorCtr="1">
            <a:normAutofit/>
          </a:bodyPr>
          <a:lstStyle>
            <a:lvl1pPr marL="457200" lvl="0" indent="-228600" algn="ctr">
              <a:lnSpc>
                <a:spcPct val="100000"/>
              </a:lnSpc>
              <a:spcBef>
                <a:spcPts val="3200"/>
              </a:spcBef>
              <a:spcAft>
                <a:spcPts val="0"/>
              </a:spcAft>
              <a:buSzPts val="6080"/>
              <a:buNone/>
              <a:defRPr sz="6080" b="0" cap="none">
                <a:solidFill>
                  <a:srgbClr val="6B8890"/>
                </a:solidFill>
              </a:defRPr>
            </a:lvl1pPr>
            <a:lvl2pPr marL="914400" lvl="1" indent="-228600" algn="l">
              <a:lnSpc>
                <a:spcPct val="100000"/>
              </a:lnSpc>
              <a:spcBef>
                <a:spcPts val="3200"/>
              </a:spcBef>
              <a:spcAft>
                <a:spcPts val="0"/>
              </a:spcAft>
              <a:buSzPts val="6080"/>
              <a:buNone/>
              <a:defRPr sz="6080" b="1"/>
            </a:lvl2pPr>
            <a:lvl3pPr marL="1371600" lvl="2" indent="-228600" algn="l">
              <a:lnSpc>
                <a:spcPct val="100000"/>
              </a:lnSpc>
              <a:spcBef>
                <a:spcPts val="3200"/>
              </a:spcBef>
              <a:spcAft>
                <a:spcPts val="0"/>
              </a:spcAft>
              <a:buSzPts val="5760"/>
              <a:buNone/>
              <a:defRPr sz="5760" b="1"/>
            </a:lvl3pPr>
            <a:lvl4pPr marL="1828800" lvl="3" indent="-228600" algn="l">
              <a:lnSpc>
                <a:spcPct val="100000"/>
              </a:lnSpc>
              <a:spcBef>
                <a:spcPts val="3200"/>
              </a:spcBef>
              <a:spcAft>
                <a:spcPts val="0"/>
              </a:spcAft>
              <a:buSzPts val="5120"/>
              <a:buNone/>
              <a:defRPr sz="5120" b="1"/>
            </a:lvl4pPr>
            <a:lvl5pPr marL="2286000" lvl="4" indent="-228600" algn="l">
              <a:lnSpc>
                <a:spcPct val="100000"/>
              </a:lnSpc>
              <a:spcBef>
                <a:spcPts val="3200"/>
              </a:spcBef>
              <a:spcAft>
                <a:spcPts val="0"/>
              </a:spcAft>
              <a:buSzPts val="5120"/>
              <a:buNone/>
              <a:defRPr sz="5120" b="1"/>
            </a:lvl5pPr>
            <a:lvl6pPr marL="2743200" lvl="5" indent="-228600" algn="l">
              <a:lnSpc>
                <a:spcPct val="100000"/>
              </a:lnSpc>
              <a:spcBef>
                <a:spcPts val="3200"/>
              </a:spcBef>
              <a:spcAft>
                <a:spcPts val="0"/>
              </a:spcAft>
              <a:buSzPts val="5120"/>
              <a:buNone/>
              <a:defRPr sz="5120" b="1"/>
            </a:lvl6pPr>
            <a:lvl7pPr marL="3200400" lvl="6" indent="-228600" algn="l">
              <a:lnSpc>
                <a:spcPct val="100000"/>
              </a:lnSpc>
              <a:spcBef>
                <a:spcPts val="3200"/>
              </a:spcBef>
              <a:spcAft>
                <a:spcPts val="0"/>
              </a:spcAft>
              <a:buSzPts val="5120"/>
              <a:buNone/>
              <a:defRPr sz="5120" b="1"/>
            </a:lvl7pPr>
            <a:lvl8pPr marL="3657600" lvl="7" indent="-228600" algn="l">
              <a:lnSpc>
                <a:spcPct val="100000"/>
              </a:lnSpc>
              <a:spcBef>
                <a:spcPts val="3200"/>
              </a:spcBef>
              <a:spcAft>
                <a:spcPts val="0"/>
              </a:spcAft>
              <a:buSzPts val="5120"/>
              <a:buNone/>
              <a:defRPr sz="5120" b="1"/>
            </a:lvl8pPr>
            <a:lvl9pPr marL="4114800" lvl="8" indent="-228600" algn="l">
              <a:lnSpc>
                <a:spcPct val="100000"/>
              </a:lnSpc>
              <a:spcBef>
                <a:spcPts val="3200"/>
              </a:spcBef>
              <a:spcAft>
                <a:spcPts val="0"/>
              </a:spcAft>
              <a:buSzPts val="5120"/>
              <a:buNone/>
              <a:defRPr sz="5120" b="1"/>
            </a:lvl9pPr>
          </a:lstStyle>
          <a:p>
            <a:endParaRPr/>
          </a:p>
        </p:txBody>
      </p:sp>
      <p:sp>
        <p:nvSpPr>
          <p:cNvPr id="53" name="Google Shape;53;p9"/>
          <p:cNvSpPr txBox="1">
            <a:spLocks noGrp="1"/>
          </p:cNvSpPr>
          <p:nvPr>
            <p:ph type="dt" idx="10"/>
          </p:nvPr>
        </p:nvSpPr>
        <p:spPr>
          <a:xfrm>
            <a:off x="21524195" y="19964211"/>
            <a:ext cx="7435116" cy="103669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3968061" y="19955866"/>
            <a:ext cx="16403990" cy="102412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a:spLocks noGrp="1"/>
          </p:cNvSpPr>
          <p:nvPr>
            <p:ph type="sldNum" idx="12"/>
          </p:nvPr>
        </p:nvSpPr>
        <p:spPr>
          <a:xfrm>
            <a:off x="29664403" y="19897344"/>
            <a:ext cx="1316736" cy="1170432"/>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
        <p:nvSpPr>
          <p:cNvPr id="56" name="Google Shape;56;p9"/>
          <p:cNvSpPr txBox="1">
            <a:spLocks noGrp="1"/>
          </p:cNvSpPr>
          <p:nvPr>
            <p:ph type="title"/>
          </p:nvPr>
        </p:nvSpPr>
        <p:spPr>
          <a:xfrm>
            <a:off x="5781764" y="3087014"/>
            <a:ext cx="21375918" cy="3803904"/>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rm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sp>
        <p:nvSpPr>
          <p:cNvPr id="58" name="Google Shape;58;p10"/>
          <p:cNvSpPr txBox="1">
            <a:spLocks noGrp="1"/>
          </p:cNvSpPr>
          <p:nvPr>
            <p:ph type="title"/>
          </p:nvPr>
        </p:nvSpPr>
        <p:spPr>
          <a:xfrm>
            <a:off x="5781764" y="3087014"/>
            <a:ext cx="21375918" cy="3803904"/>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rm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9" name="Google Shape;59;p10"/>
          <p:cNvSpPr txBox="1">
            <a:spLocks noGrp="1"/>
          </p:cNvSpPr>
          <p:nvPr>
            <p:ph type="dt" idx="10"/>
          </p:nvPr>
        </p:nvSpPr>
        <p:spPr>
          <a:xfrm>
            <a:off x="21524195" y="19964211"/>
            <a:ext cx="7435116" cy="103669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ftr" idx="11"/>
          </p:nvPr>
        </p:nvSpPr>
        <p:spPr>
          <a:xfrm>
            <a:off x="3968061" y="19955866"/>
            <a:ext cx="16403990" cy="102412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10"/>
          <p:cNvSpPr>
            <a:spLocks noGrp="1"/>
          </p:cNvSpPr>
          <p:nvPr>
            <p:ph type="sldNum" idx="12"/>
          </p:nvPr>
        </p:nvSpPr>
        <p:spPr>
          <a:xfrm>
            <a:off x="29664403" y="19897344"/>
            <a:ext cx="1316736" cy="1170432"/>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2"/>
        <p:cNvGrpSpPr/>
        <p:nvPr/>
      </p:nvGrpSpPr>
      <p:grpSpPr>
        <a:xfrm>
          <a:off x="0" y="0"/>
          <a:ext cx="0" cy="0"/>
          <a:chOff x="0" y="0"/>
          <a:chExt cx="0" cy="0"/>
        </a:xfrm>
      </p:grpSpPr>
      <p:sp>
        <p:nvSpPr>
          <p:cNvPr id="63" name="Google Shape;63;p11"/>
          <p:cNvSpPr txBox="1">
            <a:spLocks noGrp="1"/>
          </p:cNvSpPr>
          <p:nvPr>
            <p:ph type="dt" idx="10"/>
          </p:nvPr>
        </p:nvSpPr>
        <p:spPr>
          <a:xfrm>
            <a:off x="21524195" y="19964211"/>
            <a:ext cx="7435116" cy="103669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ftr" idx="11"/>
          </p:nvPr>
        </p:nvSpPr>
        <p:spPr>
          <a:xfrm>
            <a:off x="3968061" y="19955866"/>
            <a:ext cx="16403990" cy="1024128"/>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11"/>
          <p:cNvSpPr>
            <a:spLocks noGrp="1"/>
          </p:cNvSpPr>
          <p:nvPr>
            <p:ph type="sldNum" idx="12"/>
          </p:nvPr>
        </p:nvSpPr>
        <p:spPr>
          <a:xfrm>
            <a:off x="29664403" y="19897344"/>
            <a:ext cx="1316736" cy="1170432"/>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6"/>
        <p:cNvGrpSpPr/>
        <p:nvPr/>
      </p:nvGrpSpPr>
      <p:grpSpPr>
        <a:xfrm>
          <a:off x="0" y="0"/>
          <a:ext cx="0" cy="0"/>
          <a:chOff x="0" y="0"/>
          <a:chExt cx="0" cy="0"/>
        </a:xfrm>
      </p:grpSpPr>
      <p:sp>
        <p:nvSpPr>
          <p:cNvPr id="67" name="Google Shape;67;p12"/>
          <p:cNvSpPr/>
          <p:nvPr/>
        </p:nvSpPr>
        <p:spPr>
          <a:xfrm>
            <a:off x="0" y="0"/>
            <a:ext cx="16459200" cy="21945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2"/>
          <p:cNvSpPr txBox="1">
            <a:spLocks noGrp="1"/>
          </p:cNvSpPr>
          <p:nvPr>
            <p:ph type="title"/>
          </p:nvPr>
        </p:nvSpPr>
        <p:spPr>
          <a:xfrm>
            <a:off x="2306531" y="7180255"/>
            <a:ext cx="11846138" cy="3652790"/>
          </a:xfrm>
          <a:prstGeom prst="rect">
            <a:avLst/>
          </a:prstGeom>
          <a:solidFill>
            <a:srgbClr val="FFFFFF"/>
          </a:solidFill>
          <a:ln w="9525" cap="flat" cmpd="sng">
            <a:solidFill>
              <a:srgbClr val="404040"/>
            </a:solidFill>
            <a:prstDash val="solid"/>
            <a:round/>
            <a:headEnd type="none" w="sm" len="sm"/>
            <a:tailEnd type="none" w="sm" len="sm"/>
          </a:ln>
        </p:spPr>
        <p:txBody>
          <a:bodyPr spcFirstLastPara="1" wrap="square" lIns="182875" tIns="182875" rIns="182875" bIns="182875" anchor="ctr" anchorCtr="1">
            <a:normAutofit/>
          </a:bodyPr>
          <a:lstStyle>
            <a:lvl1pPr lvl="0" algn="ctr">
              <a:lnSpc>
                <a:spcPct val="90000"/>
              </a:lnSpc>
              <a:spcBef>
                <a:spcPts val="0"/>
              </a:spcBef>
              <a:spcAft>
                <a:spcPts val="0"/>
              </a:spcAft>
              <a:buClr>
                <a:srgbClr val="262626"/>
              </a:buClr>
              <a:buSzPts val="6720"/>
              <a:buFont typeface="Gill Sans"/>
              <a:buNone/>
              <a:defRPr sz="6719">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12"/>
          <p:cNvSpPr txBox="1">
            <a:spLocks noGrp="1"/>
          </p:cNvSpPr>
          <p:nvPr>
            <p:ph type="body" idx="1"/>
          </p:nvPr>
        </p:nvSpPr>
        <p:spPr>
          <a:xfrm>
            <a:off x="18187416" y="2574951"/>
            <a:ext cx="13002769" cy="16795700"/>
          </a:xfrm>
          <a:prstGeom prst="rect">
            <a:avLst/>
          </a:prstGeom>
          <a:noFill/>
          <a:ln>
            <a:noFill/>
          </a:ln>
        </p:spPr>
        <p:txBody>
          <a:bodyPr spcFirstLastPara="1" wrap="square" lIns="91425" tIns="45700" rIns="91425" bIns="45700" anchor="t" anchorCtr="0">
            <a:normAutofit/>
          </a:bodyPr>
          <a:lstStyle>
            <a:lvl1pPr marL="457200" lvl="0" indent="-614680" algn="l">
              <a:lnSpc>
                <a:spcPct val="100000"/>
              </a:lnSpc>
              <a:spcBef>
                <a:spcPts val="3200"/>
              </a:spcBef>
              <a:spcAft>
                <a:spcPts val="0"/>
              </a:spcAft>
              <a:buSzPts val="6080"/>
              <a:buChar char="•"/>
              <a:defRPr sz="6080">
                <a:solidFill>
                  <a:schemeClr val="dk1"/>
                </a:solidFill>
              </a:defRPr>
            </a:lvl1pPr>
            <a:lvl2pPr marL="914400" lvl="1" indent="-553720" algn="l">
              <a:lnSpc>
                <a:spcPct val="100000"/>
              </a:lnSpc>
              <a:spcBef>
                <a:spcPts val="3200"/>
              </a:spcBef>
              <a:spcAft>
                <a:spcPts val="0"/>
              </a:spcAft>
              <a:buSzPts val="5120"/>
              <a:buChar char="•"/>
              <a:defRPr sz="5120">
                <a:solidFill>
                  <a:schemeClr val="dk1"/>
                </a:solidFill>
              </a:defRPr>
            </a:lvl2pPr>
            <a:lvl3pPr marL="1371600" lvl="2" indent="-553720" algn="l">
              <a:lnSpc>
                <a:spcPct val="100000"/>
              </a:lnSpc>
              <a:spcBef>
                <a:spcPts val="3200"/>
              </a:spcBef>
              <a:spcAft>
                <a:spcPts val="0"/>
              </a:spcAft>
              <a:buSzPts val="5120"/>
              <a:buChar char="•"/>
              <a:defRPr sz="5120">
                <a:solidFill>
                  <a:schemeClr val="dk1"/>
                </a:solidFill>
              </a:defRPr>
            </a:lvl3pPr>
            <a:lvl4pPr marL="1828800" lvl="3" indent="-553720" algn="l">
              <a:lnSpc>
                <a:spcPct val="100000"/>
              </a:lnSpc>
              <a:spcBef>
                <a:spcPts val="3200"/>
              </a:spcBef>
              <a:spcAft>
                <a:spcPts val="0"/>
              </a:spcAft>
              <a:buSzPts val="5120"/>
              <a:buChar char="•"/>
              <a:defRPr sz="5120">
                <a:solidFill>
                  <a:schemeClr val="dk1"/>
                </a:solidFill>
              </a:defRPr>
            </a:lvl4pPr>
            <a:lvl5pPr marL="2286000" lvl="4" indent="-553720" algn="l">
              <a:lnSpc>
                <a:spcPct val="100000"/>
              </a:lnSpc>
              <a:spcBef>
                <a:spcPts val="3200"/>
              </a:spcBef>
              <a:spcAft>
                <a:spcPts val="0"/>
              </a:spcAft>
              <a:buSzPts val="5120"/>
              <a:buChar char="•"/>
              <a:defRPr sz="5120">
                <a:solidFill>
                  <a:schemeClr val="dk1"/>
                </a:solidFill>
              </a:defRPr>
            </a:lvl5pPr>
            <a:lvl6pPr marL="2743200" lvl="5" indent="-553720" algn="l">
              <a:lnSpc>
                <a:spcPct val="100000"/>
              </a:lnSpc>
              <a:spcBef>
                <a:spcPts val="3200"/>
              </a:spcBef>
              <a:spcAft>
                <a:spcPts val="0"/>
              </a:spcAft>
              <a:buSzPts val="5120"/>
              <a:buChar char="•"/>
              <a:defRPr sz="5120"/>
            </a:lvl6pPr>
            <a:lvl7pPr marL="3200400" lvl="6" indent="-553720" algn="l">
              <a:lnSpc>
                <a:spcPct val="100000"/>
              </a:lnSpc>
              <a:spcBef>
                <a:spcPts val="3200"/>
              </a:spcBef>
              <a:spcAft>
                <a:spcPts val="0"/>
              </a:spcAft>
              <a:buSzPts val="5120"/>
              <a:buChar char="•"/>
              <a:defRPr sz="5120"/>
            </a:lvl7pPr>
            <a:lvl8pPr marL="3657600" lvl="7" indent="-553720" algn="l">
              <a:lnSpc>
                <a:spcPct val="100000"/>
              </a:lnSpc>
              <a:spcBef>
                <a:spcPts val="3200"/>
              </a:spcBef>
              <a:spcAft>
                <a:spcPts val="0"/>
              </a:spcAft>
              <a:buSzPts val="5120"/>
              <a:buChar char="•"/>
              <a:defRPr sz="5120"/>
            </a:lvl8pPr>
            <a:lvl9pPr marL="4114800" lvl="8" indent="-553720" algn="l">
              <a:lnSpc>
                <a:spcPct val="100000"/>
              </a:lnSpc>
              <a:spcBef>
                <a:spcPts val="3200"/>
              </a:spcBef>
              <a:spcAft>
                <a:spcPts val="0"/>
              </a:spcAft>
              <a:buSzPts val="5120"/>
              <a:buChar char="•"/>
              <a:defRPr sz="5120"/>
            </a:lvl9pPr>
          </a:lstStyle>
          <a:p>
            <a:endParaRPr/>
          </a:p>
        </p:txBody>
      </p:sp>
      <p:sp>
        <p:nvSpPr>
          <p:cNvPr id="70" name="Google Shape;70;p12"/>
          <p:cNvSpPr txBox="1">
            <a:spLocks noGrp="1"/>
          </p:cNvSpPr>
          <p:nvPr>
            <p:ph type="body" idx="2"/>
          </p:nvPr>
        </p:nvSpPr>
        <p:spPr>
          <a:xfrm>
            <a:off x="3106674" y="11359738"/>
            <a:ext cx="10245852" cy="7020915"/>
          </a:xfrm>
          <a:prstGeom prst="rect">
            <a:avLst/>
          </a:prstGeom>
          <a:noFill/>
          <a:ln>
            <a:noFill/>
          </a:ln>
        </p:spPr>
        <p:txBody>
          <a:bodyPr spcFirstLastPara="1" wrap="square" lIns="91425" tIns="45700" rIns="91425" bIns="45700" anchor="t" anchorCtr="1">
            <a:normAutofit/>
          </a:bodyPr>
          <a:lstStyle>
            <a:lvl1pPr marL="457200" lvl="0" indent="-228600" algn="ctr">
              <a:lnSpc>
                <a:spcPct val="100000"/>
              </a:lnSpc>
              <a:spcBef>
                <a:spcPts val="3200"/>
              </a:spcBef>
              <a:spcAft>
                <a:spcPts val="0"/>
              </a:spcAft>
              <a:buSzPts val="4800"/>
              <a:buNone/>
              <a:defRPr sz="4800">
                <a:solidFill>
                  <a:srgbClr val="FFFFFF"/>
                </a:solidFill>
              </a:defRPr>
            </a:lvl1pPr>
            <a:lvl2pPr marL="914400" lvl="1" indent="-228600" algn="l">
              <a:lnSpc>
                <a:spcPct val="100000"/>
              </a:lnSpc>
              <a:spcBef>
                <a:spcPts val="3200"/>
              </a:spcBef>
              <a:spcAft>
                <a:spcPts val="0"/>
              </a:spcAft>
              <a:buSzPts val="4480"/>
              <a:buNone/>
              <a:defRPr sz="4480"/>
            </a:lvl2pPr>
            <a:lvl3pPr marL="1371600" lvl="2" indent="-228600" algn="l">
              <a:lnSpc>
                <a:spcPct val="100000"/>
              </a:lnSpc>
              <a:spcBef>
                <a:spcPts val="3200"/>
              </a:spcBef>
              <a:spcAft>
                <a:spcPts val="0"/>
              </a:spcAft>
              <a:buSzPts val="3840"/>
              <a:buNone/>
              <a:defRPr sz="3840"/>
            </a:lvl3pPr>
            <a:lvl4pPr marL="1828800" lvl="3" indent="-228600" algn="l">
              <a:lnSpc>
                <a:spcPct val="100000"/>
              </a:lnSpc>
              <a:spcBef>
                <a:spcPts val="3200"/>
              </a:spcBef>
              <a:spcAft>
                <a:spcPts val="0"/>
              </a:spcAft>
              <a:buSzPts val="3200"/>
              <a:buNone/>
              <a:defRPr sz="3200"/>
            </a:lvl4pPr>
            <a:lvl5pPr marL="2286000" lvl="4" indent="-228600" algn="l">
              <a:lnSpc>
                <a:spcPct val="100000"/>
              </a:lnSpc>
              <a:spcBef>
                <a:spcPts val="3200"/>
              </a:spcBef>
              <a:spcAft>
                <a:spcPts val="0"/>
              </a:spcAft>
              <a:buSzPts val="3200"/>
              <a:buNone/>
              <a:defRPr sz="3200"/>
            </a:lvl5pPr>
            <a:lvl6pPr marL="2743200" lvl="5" indent="-228600" algn="l">
              <a:lnSpc>
                <a:spcPct val="100000"/>
              </a:lnSpc>
              <a:spcBef>
                <a:spcPts val="3200"/>
              </a:spcBef>
              <a:spcAft>
                <a:spcPts val="0"/>
              </a:spcAft>
              <a:buSzPts val="3200"/>
              <a:buNone/>
              <a:defRPr sz="3200"/>
            </a:lvl6pPr>
            <a:lvl7pPr marL="3200400" lvl="6" indent="-228600" algn="l">
              <a:lnSpc>
                <a:spcPct val="100000"/>
              </a:lnSpc>
              <a:spcBef>
                <a:spcPts val="3200"/>
              </a:spcBef>
              <a:spcAft>
                <a:spcPts val="0"/>
              </a:spcAft>
              <a:buSzPts val="3200"/>
              <a:buNone/>
              <a:defRPr sz="3200"/>
            </a:lvl7pPr>
            <a:lvl8pPr marL="3657600" lvl="7" indent="-228600" algn="l">
              <a:lnSpc>
                <a:spcPct val="100000"/>
              </a:lnSpc>
              <a:spcBef>
                <a:spcPts val="3200"/>
              </a:spcBef>
              <a:spcAft>
                <a:spcPts val="0"/>
              </a:spcAft>
              <a:buSzPts val="3200"/>
              <a:buNone/>
              <a:defRPr sz="3200"/>
            </a:lvl8pPr>
            <a:lvl9pPr marL="4114800" lvl="8" indent="-228600" algn="l">
              <a:lnSpc>
                <a:spcPct val="100000"/>
              </a:lnSpc>
              <a:spcBef>
                <a:spcPts val="3200"/>
              </a:spcBef>
              <a:spcAft>
                <a:spcPts val="0"/>
              </a:spcAft>
              <a:buSzPts val="3200"/>
              <a:buNone/>
              <a:defRPr sz="3200"/>
            </a:lvl9pPr>
          </a:lstStyle>
          <a:p>
            <a:endParaRPr/>
          </a:p>
        </p:txBody>
      </p:sp>
      <p:sp>
        <p:nvSpPr>
          <p:cNvPr id="71" name="Google Shape;71;p12"/>
          <p:cNvSpPr txBox="1">
            <a:spLocks noGrp="1"/>
          </p:cNvSpPr>
          <p:nvPr>
            <p:ph type="dt" idx="10"/>
          </p:nvPr>
        </p:nvSpPr>
        <p:spPr>
          <a:xfrm>
            <a:off x="21524195" y="19964211"/>
            <a:ext cx="7435116" cy="103669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2"/>
          <p:cNvSpPr txBox="1">
            <a:spLocks noGrp="1"/>
          </p:cNvSpPr>
          <p:nvPr>
            <p:ph type="ftr" idx="11"/>
          </p:nvPr>
        </p:nvSpPr>
        <p:spPr>
          <a:xfrm>
            <a:off x="2306531" y="19955866"/>
            <a:ext cx="13703032" cy="1024128"/>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2"/>
          <p:cNvSpPr>
            <a:spLocks noGrp="1"/>
          </p:cNvSpPr>
          <p:nvPr>
            <p:ph type="sldNum" idx="12"/>
          </p:nvPr>
        </p:nvSpPr>
        <p:spPr>
          <a:xfrm>
            <a:off x="29664403" y="19897344"/>
            <a:ext cx="1316736" cy="1170432"/>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5781764" y="3087014"/>
            <a:ext cx="21375918" cy="3803904"/>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rmAutofit/>
          </a:bodyPr>
          <a:lstStyle>
            <a:lvl1pPr marR="0" lvl="0" algn="ctr" rtl="0">
              <a:lnSpc>
                <a:spcPct val="90000"/>
              </a:lnSpc>
              <a:spcBef>
                <a:spcPts val="0"/>
              </a:spcBef>
              <a:spcAft>
                <a:spcPts val="0"/>
              </a:spcAft>
              <a:buClr>
                <a:srgbClr val="262626"/>
              </a:buClr>
              <a:buSzPts val="8320"/>
              <a:buFont typeface="Gill Sans"/>
              <a:buNone/>
              <a:defRPr sz="8320" b="0" i="0" u="none" strike="noStrike" cap="none">
                <a:solidFill>
                  <a:srgbClr val="262626"/>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3"/>
          <p:cNvSpPr txBox="1">
            <a:spLocks noGrp="1"/>
          </p:cNvSpPr>
          <p:nvPr>
            <p:ph type="body" idx="1"/>
          </p:nvPr>
        </p:nvSpPr>
        <p:spPr>
          <a:xfrm>
            <a:off x="5781764" y="8441745"/>
            <a:ext cx="21375918" cy="9926346"/>
          </a:xfrm>
          <a:prstGeom prst="rect">
            <a:avLst/>
          </a:prstGeom>
          <a:noFill/>
          <a:ln>
            <a:noFill/>
          </a:ln>
        </p:spPr>
        <p:txBody>
          <a:bodyPr spcFirstLastPara="1" wrap="square" lIns="91425" tIns="45700" rIns="91425" bIns="45700" anchor="t" anchorCtr="0">
            <a:normAutofit/>
          </a:bodyPr>
          <a:lstStyle>
            <a:lvl1pPr marL="457200" marR="0" lvl="0" indent="-594360" algn="l" rtl="0">
              <a:lnSpc>
                <a:spcPct val="100000"/>
              </a:lnSpc>
              <a:spcBef>
                <a:spcPts val="3200"/>
              </a:spcBef>
              <a:spcAft>
                <a:spcPts val="0"/>
              </a:spcAft>
              <a:buClr>
                <a:schemeClr val="accent2"/>
              </a:buClr>
              <a:buSzPts val="5760"/>
              <a:buFont typeface="Arial"/>
              <a:buChar char="•"/>
              <a:defRPr sz="5760" b="0" i="0" u="none" strike="noStrike" cap="none">
                <a:solidFill>
                  <a:srgbClr val="FEFEFE"/>
                </a:solidFill>
                <a:latin typeface="Gill Sans"/>
                <a:ea typeface="Gill Sans"/>
                <a:cs typeface="Gill Sans"/>
                <a:sym typeface="Gill Sans"/>
              </a:defRPr>
            </a:lvl1pPr>
            <a:lvl2pPr marL="914400" marR="0" lvl="1" indent="-553720" algn="l" rtl="0">
              <a:lnSpc>
                <a:spcPct val="100000"/>
              </a:lnSpc>
              <a:spcBef>
                <a:spcPts val="3200"/>
              </a:spcBef>
              <a:spcAft>
                <a:spcPts val="0"/>
              </a:spcAft>
              <a:buClr>
                <a:schemeClr val="accent2"/>
              </a:buClr>
              <a:buSzPts val="5120"/>
              <a:buFont typeface="Arial"/>
              <a:buChar char="•"/>
              <a:defRPr sz="5120" b="0" i="0" u="none" strike="noStrike" cap="none">
                <a:solidFill>
                  <a:srgbClr val="FEFEFE"/>
                </a:solidFill>
                <a:latin typeface="Gill Sans"/>
                <a:ea typeface="Gill Sans"/>
                <a:cs typeface="Gill Sans"/>
                <a:sym typeface="Gill Sans"/>
              </a:defRPr>
            </a:lvl2pPr>
            <a:lvl3pPr marL="1371600" marR="0" lvl="2" indent="-553720" algn="l" rtl="0">
              <a:lnSpc>
                <a:spcPct val="100000"/>
              </a:lnSpc>
              <a:spcBef>
                <a:spcPts val="3200"/>
              </a:spcBef>
              <a:spcAft>
                <a:spcPts val="0"/>
              </a:spcAft>
              <a:buClr>
                <a:schemeClr val="accent2"/>
              </a:buClr>
              <a:buSzPts val="5120"/>
              <a:buFont typeface="Arial"/>
              <a:buChar char="•"/>
              <a:defRPr sz="5120" b="0" i="0" u="none" strike="noStrike" cap="none">
                <a:solidFill>
                  <a:srgbClr val="FEFEFE"/>
                </a:solidFill>
                <a:latin typeface="Gill Sans"/>
                <a:ea typeface="Gill Sans"/>
                <a:cs typeface="Gill Sans"/>
                <a:sym typeface="Gill Sans"/>
              </a:defRPr>
            </a:lvl3pPr>
            <a:lvl4pPr marL="1828800" marR="0" lvl="3" indent="-553720" algn="l" rtl="0">
              <a:lnSpc>
                <a:spcPct val="100000"/>
              </a:lnSpc>
              <a:spcBef>
                <a:spcPts val="3200"/>
              </a:spcBef>
              <a:spcAft>
                <a:spcPts val="0"/>
              </a:spcAft>
              <a:buClr>
                <a:schemeClr val="accent2"/>
              </a:buClr>
              <a:buSzPts val="5120"/>
              <a:buFont typeface="Arial"/>
              <a:buChar char="•"/>
              <a:defRPr sz="5120" b="0" i="0" u="none" strike="noStrike" cap="none">
                <a:solidFill>
                  <a:srgbClr val="FEFEFE"/>
                </a:solidFill>
                <a:latin typeface="Gill Sans"/>
                <a:ea typeface="Gill Sans"/>
                <a:cs typeface="Gill Sans"/>
                <a:sym typeface="Gill Sans"/>
              </a:defRPr>
            </a:lvl4pPr>
            <a:lvl5pPr marL="2286000" marR="0" lvl="4" indent="-553720" algn="l" rtl="0">
              <a:lnSpc>
                <a:spcPct val="100000"/>
              </a:lnSpc>
              <a:spcBef>
                <a:spcPts val="3200"/>
              </a:spcBef>
              <a:spcAft>
                <a:spcPts val="0"/>
              </a:spcAft>
              <a:buClr>
                <a:schemeClr val="accent2"/>
              </a:buClr>
              <a:buSzPts val="5120"/>
              <a:buFont typeface="Arial"/>
              <a:buChar char="•"/>
              <a:defRPr sz="5120" b="0" i="0" u="none" strike="noStrike" cap="none">
                <a:solidFill>
                  <a:srgbClr val="FEFEFE"/>
                </a:solidFill>
                <a:latin typeface="Gill Sans"/>
                <a:ea typeface="Gill Sans"/>
                <a:cs typeface="Gill Sans"/>
                <a:sym typeface="Gill Sans"/>
              </a:defRPr>
            </a:lvl5pPr>
            <a:lvl6pPr marL="2743200" marR="0" lvl="5" indent="-553720" algn="l" rtl="0">
              <a:lnSpc>
                <a:spcPct val="100000"/>
              </a:lnSpc>
              <a:spcBef>
                <a:spcPts val="3200"/>
              </a:spcBef>
              <a:spcAft>
                <a:spcPts val="0"/>
              </a:spcAft>
              <a:buClr>
                <a:schemeClr val="accent2"/>
              </a:buClr>
              <a:buSzPts val="5120"/>
              <a:buFont typeface="Arial"/>
              <a:buChar char="•"/>
              <a:defRPr sz="5120" b="0" i="0" u="none" strike="noStrike" cap="none">
                <a:solidFill>
                  <a:schemeClr val="lt1"/>
                </a:solidFill>
                <a:latin typeface="Gill Sans"/>
                <a:ea typeface="Gill Sans"/>
                <a:cs typeface="Gill Sans"/>
                <a:sym typeface="Gill Sans"/>
              </a:defRPr>
            </a:lvl6pPr>
            <a:lvl7pPr marL="3200400" marR="0" lvl="6" indent="-553720" algn="l" rtl="0">
              <a:lnSpc>
                <a:spcPct val="100000"/>
              </a:lnSpc>
              <a:spcBef>
                <a:spcPts val="3200"/>
              </a:spcBef>
              <a:spcAft>
                <a:spcPts val="0"/>
              </a:spcAft>
              <a:buClr>
                <a:schemeClr val="accent2"/>
              </a:buClr>
              <a:buSzPts val="5120"/>
              <a:buFont typeface="Arial"/>
              <a:buChar char="•"/>
              <a:defRPr sz="5120" b="0" i="0" u="none" strike="noStrike" cap="none">
                <a:solidFill>
                  <a:schemeClr val="lt1"/>
                </a:solidFill>
                <a:latin typeface="Gill Sans"/>
                <a:ea typeface="Gill Sans"/>
                <a:cs typeface="Gill Sans"/>
                <a:sym typeface="Gill Sans"/>
              </a:defRPr>
            </a:lvl7pPr>
            <a:lvl8pPr marL="3657600" marR="0" lvl="7" indent="-553720" algn="l" rtl="0">
              <a:lnSpc>
                <a:spcPct val="100000"/>
              </a:lnSpc>
              <a:spcBef>
                <a:spcPts val="3200"/>
              </a:spcBef>
              <a:spcAft>
                <a:spcPts val="0"/>
              </a:spcAft>
              <a:buClr>
                <a:schemeClr val="accent2"/>
              </a:buClr>
              <a:buSzPts val="5120"/>
              <a:buFont typeface="Arial"/>
              <a:buChar char="•"/>
              <a:defRPr sz="5120" b="0" i="0" u="none" strike="noStrike" cap="none">
                <a:solidFill>
                  <a:schemeClr val="lt1"/>
                </a:solidFill>
                <a:latin typeface="Gill Sans"/>
                <a:ea typeface="Gill Sans"/>
                <a:cs typeface="Gill Sans"/>
                <a:sym typeface="Gill Sans"/>
              </a:defRPr>
            </a:lvl8pPr>
            <a:lvl9pPr marL="4114800" marR="0" lvl="8" indent="-553720" algn="l" rtl="0">
              <a:lnSpc>
                <a:spcPct val="100000"/>
              </a:lnSpc>
              <a:spcBef>
                <a:spcPts val="3200"/>
              </a:spcBef>
              <a:spcAft>
                <a:spcPts val="0"/>
              </a:spcAft>
              <a:buClr>
                <a:schemeClr val="accent2"/>
              </a:buClr>
              <a:buSzPts val="5120"/>
              <a:buFont typeface="Arial"/>
              <a:buChar char="•"/>
              <a:defRPr sz="5120" b="0" i="0" u="none" strike="noStrike" cap="none">
                <a:solidFill>
                  <a:schemeClr val="lt1"/>
                </a:solidFill>
                <a:latin typeface="Gill Sans"/>
                <a:ea typeface="Gill Sans"/>
                <a:cs typeface="Gill Sans"/>
                <a:sym typeface="Gill Sans"/>
              </a:defRPr>
            </a:lvl9pPr>
          </a:lstStyle>
          <a:p>
            <a:endParaRPr/>
          </a:p>
        </p:txBody>
      </p:sp>
      <p:sp>
        <p:nvSpPr>
          <p:cNvPr id="8" name="Google Shape;8;p3"/>
          <p:cNvSpPr txBox="1">
            <a:spLocks noGrp="1"/>
          </p:cNvSpPr>
          <p:nvPr>
            <p:ph type="dt" idx="10"/>
          </p:nvPr>
        </p:nvSpPr>
        <p:spPr>
          <a:xfrm>
            <a:off x="21524195" y="19964211"/>
            <a:ext cx="7435116" cy="1036698"/>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3200" b="0" i="0" u="none" strike="noStrike" cap="none">
                <a:solidFill>
                  <a:schemeClr val="lt1"/>
                </a:solidFill>
                <a:latin typeface="Gill Sans"/>
                <a:ea typeface="Gill Sans"/>
                <a:cs typeface="Gill Sans"/>
                <a:sym typeface="Gill Sans"/>
              </a:defRPr>
            </a:lvl1pPr>
            <a:lvl2pPr marR="0" lvl="1" algn="l" rtl="0">
              <a:spcBef>
                <a:spcPts val="0"/>
              </a:spcBef>
              <a:spcAft>
                <a:spcPts val="0"/>
              </a:spcAft>
              <a:buSzPts val="1400"/>
              <a:buNone/>
              <a:defRPr sz="5184" b="0" i="0" u="none" strike="noStrike" cap="none">
                <a:solidFill>
                  <a:schemeClr val="lt1"/>
                </a:solidFill>
                <a:latin typeface="Gill Sans"/>
                <a:ea typeface="Gill Sans"/>
                <a:cs typeface="Gill Sans"/>
                <a:sym typeface="Gill Sans"/>
              </a:defRPr>
            </a:lvl2pPr>
            <a:lvl3pPr marR="0" lvl="2" algn="l" rtl="0">
              <a:spcBef>
                <a:spcPts val="0"/>
              </a:spcBef>
              <a:spcAft>
                <a:spcPts val="0"/>
              </a:spcAft>
              <a:buSzPts val="1400"/>
              <a:buNone/>
              <a:defRPr sz="5184" b="0" i="0" u="none" strike="noStrike" cap="none">
                <a:solidFill>
                  <a:schemeClr val="lt1"/>
                </a:solidFill>
                <a:latin typeface="Gill Sans"/>
                <a:ea typeface="Gill Sans"/>
                <a:cs typeface="Gill Sans"/>
                <a:sym typeface="Gill Sans"/>
              </a:defRPr>
            </a:lvl3pPr>
            <a:lvl4pPr marR="0" lvl="3" algn="l" rtl="0">
              <a:spcBef>
                <a:spcPts val="0"/>
              </a:spcBef>
              <a:spcAft>
                <a:spcPts val="0"/>
              </a:spcAft>
              <a:buSzPts val="1400"/>
              <a:buNone/>
              <a:defRPr sz="5184" b="0" i="0" u="none" strike="noStrike" cap="none">
                <a:solidFill>
                  <a:schemeClr val="lt1"/>
                </a:solidFill>
                <a:latin typeface="Gill Sans"/>
                <a:ea typeface="Gill Sans"/>
                <a:cs typeface="Gill Sans"/>
                <a:sym typeface="Gill Sans"/>
              </a:defRPr>
            </a:lvl4pPr>
            <a:lvl5pPr marR="0" lvl="4" algn="l" rtl="0">
              <a:spcBef>
                <a:spcPts val="0"/>
              </a:spcBef>
              <a:spcAft>
                <a:spcPts val="0"/>
              </a:spcAft>
              <a:buSzPts val="1400"/>
              <a:buNone/>
              <a:defRPr sz="5184" b="0" i="0" u="none" strike="noStrike" cap="none">
                <a:solidFill>
                  <a:schemeClr val="lt1"/>
                </a:solidFill>
                <a:latin typeface="Gill Sans"/>
                <a:ea typeface="Gill Sans"/>
                <a:cs typeface="Gill Sans"/>
                <a:sym typeface="Gill Sans"/>
              </a:defRPr>
            </a:lvl5pPr>
            <a:lvl6pPr marR="0" lvl="5" algn="l" rtl="0">
              <a:spcBef>
                <a:spcPts val="0"/>
              </a:spcBef>
              <a:spcAft>
                <a:spcPts val="0"/>
              </a:spcAft>
              <a:buSzPts val="1400"/>
              <a:buNone/>
              <a:defRPr sz="5184" b="0" i="0" u="none" strike="noStrike" cap="none">
                <a:solidFill>
                  <a:schemeClr val="lt1"/>
                </a:solidFill>
                <a:latin typeface="Gill Sans"/>
                <a:ea typeface="Gill Sans"/>
                <a:cs typeface="Gill Sans"/>
                <a:sym typeface="Gill Sans"/>
              </a:defRPr>
            </a:lvl6pPr>
            <a:lvl7pPr marR="0" lvl="6" algn="l" rtl="0">
              <a:spcBef>
                <a:spcPts val="0"/>
              </a:spcBef>
              <a:spcAft>
                <a:spcPts val="0"/>
              </a:spcAft>
              <a:buSzPts val="1400"/>
              <a:buNone/>
              <a:defRPr sz="5184" b="0" i="0" u="none" strike="noStrike" cap="none">
                <a:solidFill>
                  <a:schemeClr val="lt1"/>
                </a:solidFill>
                <a:latin typeface="Gill Sans"/>
                <a:ea typeface="Gill Sans"/>
                <a:cs typeface="Gill Sans"/>
                <a:sym typeface="Gill Sans"/>
              </a:defRPr>
            </a:lvl7pPr>
            <a:lvl8pPr marR="0" lvl="7" algn="l" rtl="0">
              <a:spcBef>
                <a:spcPts val="0"/>
              </a:spcBef>
              <a:spcAft>
                <a:spcPts val="0"/>
              </a:spcAft>
              <a:buSzPts val="1400"/>
              <a:buNone/>
              <a:defRPr sz="5184" b="0" i="0" u="none" strike="noStrike" cap="none">
                <a:solidFill>
                  <a:schemeClr val="lt1"/>
                </a:solidFill>
                <a:latin typeface="Gill Sans"/>
                <a:ea typeface="Gill Sans"/>
                <a:cs typeface="Gill Sans"/>
                <a:sym typeface="Gill Sans"/>
              </a:defRPr>
            </a:lvl8pPr>
            <a:lvl9pPr marR="0" lvl="8" algn="l" rtl="0">
              <a:spcBef>
                <a:spcPts val="0"/>
              </a:spcBef>
              <a:spcAft>
                <a:spcPts val="0"/>
              </a:spcAft>
              <a:buSzPts val="1400"/>
              <a:buNone/>
              <a:defRPr sz="5184" b="0" i="0" u="none" strike="noStrike" cap="none">
                <a:solidFill>
                  <a:schemeClr val="lt1"/>
                </a:solidFill>
                <a:latin typeface="Gill Sans"/>
                <a:ea typeface="Gill Sans"/>
                <a:cs typeface="Gill Sans"/>
                <a:sym typeface="Gill Sans"/>
              </a:defRPr>
            </a:lvl9pPr>
          </a:lstStyle>
          <a:p>
            <a:endParaRPr/>
          </a:p>
        </p:txBody>
      </p:sp>
      <p:sp>
        <p:nvSpPr>
          <p:cNvPr id="9" name="Google Shape;9;p3"/>
          <p:cNvSpPr txBox="1">
            <a:spLocks noGrp="1"/>
          </p:cNvSpPr>
          <p:nvPr>
            <p:ph type="ftr" idx="11"/>
          </p:nvPr>
        </p:nvSpPr>
        <p:spPr>
          <a:xfrm>
            <a:off x="3968061" y="19955866"/>
            <a:ext cx="16403990" cy="1024128"/>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200" b="0" i="0" u="none" strike="noStrike" cap="none">
                <a:solidFill>
                  <a:schemeClr val="lt1"/>
                </a:solidFill>
                <a:latin typeface="Gill Sans"/>
                <a:ea typeface="Gill Sans"/>
                <a:cs typeface="Gill Sans"/>
                <a:sym typeface="Gill Sans"/>
              </a:defRPr>
            </a:lvl1pPr>
            <a:lvl2pPr marR="0" lvl="1" algn="l" rtl="0">
              <a:spcBef>
                <a:spcPts val="0"/>
              </a:spcBef>
              <a:spcAft>
                <a:spcPts val="0"/>
              </a:spcAft>
              <a:buSzPts val="1400"/>
              <a:buNone/>
              <a:defRPr sz="5184" b="0" i="0" u="none" strike="noStrike" cap="none">
                <a:solidFill>
                  <a:schemeClr val="lt1"/>
                </a:solidFill>
                <a:latin typeface="Gill Sans"/>
                <a:ea typeface="Gill Sans"/>
                <a:cs typeface="Gill Sans"/>
                <a:sym typeface="Gill Sans"/>
              </a:defRPr>
            </a:lvl2pPr>
            <a:lvl3pPr marR="0" lvl="2" algn="l" rtl="0">
              <a:spcBef>
                <a:spcPts val="0"/>
              </a:spcBef>
              <a:spcAft>
                <a:spcPts val="0"/>
              </a:spcAft>
              <a:buSzPts val="1400"/>
              <a:buNone/>
              <a:defRPr sz="5184" b="0" i="0" u="none" strike="noStrike" cap="none">
                <a:solidFill>
                  <a:schemeClr val="lt1"/>
                </a:solidFill>
                <a:latin typeface="Gill Sans"/>
                <a:ea typeface="Gill Sans"/>
                <a:cs typeface="Gill Sans"/>
                <a:sym typeface="Gill Sans"/>
              </a:defRPr>
            </a:lvl3pPr>
            <a:lvl4pPr marR="0" lvl="3" algn="l" rtl="0">
              <a:spcBef>
                <a:spcPts val="0"/>
              </a:spcBef>
              <a:spcAft>
                <a:spcPts val="0"/>
              </a:spcAft>
              <a:buSzPts val="1400"/>
              <a:buNone/>
              <a:defRPr sz="5184" b="0" i="0" u="none" strike="noStrike" cap="none">
                <a:solidFill>
                  <a:schemeClr val="lt1"/>
                </a:solidFill>
                <a:latin typeface="Gill Sans"/>
                <a:ea typeface="Gill Sans"/>
                <a:cs typeface="Gill Sans"/>
                <a:sym typeface="Gill Sans"/>
              </a:defRPr>
            </a:lvl4pPr>
            <a:lvl5pPr marR="0" lvl="4" algn="l" rtl="0">
              <a:spcBef>
                <a:spcPts val="0"/>
              </a:spcBef>
              <a:spcAft>
                <a:spcPts val="0"/>
              </a:spcAft>
              <a:buSzPts val="1400"/>
              <a:buNone/>
              <a:defRPr sz="5184" b="0" i="0" u="none" strike="noStrike" cap="none">
                <a:solidFill>
                  <a:schemeClr val="lt1"/>
                </a:solidFill>
                <a:latin typeface="Gill Sans"/>
                <a:ea typeface="Gill Sans"/>
                <a:cs typeface="Gill Sans"/>
                <a:sym typeface="Gill Sans"/>
              </a:defRPr>
            </a:lvl5pPr>
            <a:lvl6pPr marR="0" lvl="5" algn="l" rtl="0">
              <a:spcBef>
                <a:spcPts val="0"/>
              </a:spcBef>
              <a:spcAft>
                <a:spcPts val="0"/>
              </a:spcAft>
              <a:buSzPts val="1400"/>
              <a:buNone/>
              <a:defRPr sz="5184" b="0" i="0" u="none" strike="noStrike" cap="none">
                <a:solidFill>
                  <a:schemeClr val="lt1"/>
                </a:solidFill>
                <a:latin typeface="Gill Sans"/>
                <a:ea typeface="Gill Sans"/>
                <a:cs typeface="Gill Sans"/>
                <a:sym typeface="Gill Sans"/>
              </a:defRPr>
            </a:lvl6pPr>
            <a:lvl7pPr marR="0" lvl="6" algn="l" rtl="0">
              <a:spcBef>
                <a:spcPts val="0"/>
              </a:spcBef>
              <a:spcAft>
                <a:spcPts val="0"/>
              </a:spcAft>
              <a:buSzPts val="1400"/>
              <a:buNone/>
              <a:defRPr sz="5184" b="0" i="0" u="none" strike="noStrike" cap="none">
                <a:solidFill>
                  <a:schemeClr val="lt1"/>
                </a:solidFill>
                <a:latin typeface="Gill Sans"/>
                <a:ea typeface="Gill Sans"/>
                <a:cs typeface="Gill Sans"/>
                <a:sym typeface="Gill Sans"/>
              </a:defRPr>
            </a:lvl7pPr>
            <a:lvl8pPr marR="0" lvl="7" algn="l" rtl="0">
              <a:spcBef>
                <a:spcPts val="0"/>
              </a:spcBef>
              <a:spcAft>
                <a:spcPts val="0"/>
              </a:spcAft>
              <a:buSzPts val="1400"/>
              <a:buNone/>
              <a:defRPr sz="5184" b="0" i="0" u="none" strike="noStrike" cap="none">
                <a:solidFill>
                  <a:schemeClr val="lt1"/>
                </a:solidFill>
                <a:latin typeface="Gill Sans"/>
                <a:ea typeface="Gill Sans"/>
                <a:cs typeface="Gill Sans"/>
                <a:sym typeface="Gill Sans"/>
              </a:defRPr>
            </a:lvl8pPr>
            <a:lvl9pPr marR="0" lvl="8" algn="l" rtl="0">
              <a:spcBef>
                <a:spcPts val="0"/>
              </a:spcBef>
              <a:spcAft>
                <a:spcPts val="0"/>
              </a:spcAft>
              <a:buSzPts val="1400"/>
              <a:buNone/>
              <a:defRPr sz="5184" b="0" i="0" u="none" strike="noStrike" cap="none">
                <a:solidFill>
                  <a:schemeClr val="lt1"/>
                </a:solidFill>
                <a:latin typeface="Gill Sans"/>
                <a:ea typeface="Gill Sans"/>
                <a:cs typeface="Gill Sans"/>
                <a:sym typeface="Gill Sans"/>
              </a:defRPr>
            </a:lvl9pPr>
          </a:lstStyle>
          <a:p>
            <a:endParaRPr/>
          </a:p>
        </p:txBody>
      </p:sp>
      <p:sp>
        <p:nvSpPr>
          <p:cNvPr id="10" name="Google Shape;10;p3"/>
          <p:cNvSpPr>
            <a:spLocks noGrp="1"/>
          </p:cNvSpPr>
          <p:nvPr>
            <p:ph type="sldNum" idx="12"/>
          </p:nvPr>
        </p:nvSpPr>
        <p:spPr>
          <a:xfrm>
            <a:off x="29664403" y="19897344"/>
            <a:ext cx="1316736" cy="1170432"/>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marR="0" lvl="0" indent="0" algn="ctr" rtl="0">
              <a:spcBef>
                <a:spcPts val="0"/>
              </a:spcBef>
              <a:buNone/>
              <a:defRPr sz="3520" b="0" i="0" u="none" strike="noStrike" cap="none">
                <a:solidFill>
                  <a:srgbClr val="FFFFFF"/>
                </a:solidFill>
                <a:latin typeface="Gill Sans"/>
                <a:ea typeface="Gill Sans"/>
                <a:cs typeface="Gill Sans"/>
                <a:sym typeface="Gill Sans"/>
              </a:defRPr>
            </a:lvl1pPr>
            <a:lvl2pPr marL="0" marR="0" lvl="1" indent="0" algn="ctr" rtl="0">
              <a:spcBef>
                <a:spcPts val="0"/>
              </a:spcBef>
              <a:buNone/>
              <a:defRPr sz="3520" b="0" i="0" u="none" strike="noStrike" cap="none">
                <a:solidFill>
                  <a:srgbClr val="FFFFFF"/>
                </a:solidFill>
                <a:latin typeface="Gill Sans"/>
                <a:ea typeface="Gill Sans"/>
                <a:cs typeface="Gill Sans"/>
                <a:sym typeface="Gill Sans"/>
              </a:defRPr>
            </a:lvl2pPr>
            <a:lvl3pPr marL="0" marR="0" lvl="2" indent="0" algn="ctr" rtl="0">
              <a:spcBef>
                <a:spcPts val="0"/>
              </a:spcBef>
              <a:buNone/>
              <a:defRPr sz="3520" b="0" i="0" u="none" strike="noStrike" cap="none">
                <a:solidFill>
                  <a:srgbClr val="FFFFFF"/>
                </a:solidFill>
                <a:latin typeface="Gill Sans"/>
                <a:ea typeface="Gill Sans"/>
                <a:cs typeface="Gill Sans"/>
                <a:sym typeface="Gill Sans"/>
              </a:defRPr>
            </a:lvl3pPr>
            <a:lvl4pPr marL="0" marR="0" lvl="3" indent="0" algn="ctr" rtl="0">
              <a:spcBef>
                <a:spcPts val="0"/>
              </a:spcBef>
              <a:buNone/>
              <a:defRPr sz="3520" b="0" i="0" u="none" strike="noStrike" cap="none">
                <a:solidFill>
                  <a:srgbClr val="FFFFFF"/>
                </a:solidFill>
                <a:latin typeface="Gill Sans"/>
                <a:ea typeface="Gill Sans"/>
                <a:cs typeface="Gill Sans"/>
                <a:sym typeface="Gill Sans"/>
              </a:defRPr>
            </a:lvl4pPr>
            <a:lvl5pPr marL="0" marR="0" lvl="4" indent="0" algn="ctr" rtl="0">
              <a:spcBef>
                <a:spcPts val="0"/>
              </a:spcBef>
              <a:buNone/>
              <a:defRPr sz="3520" b="0" i="0" u="none" strike="noStrike" cap="none">
                <a:solidFill>
                  <a:srgbClr val="FFFFFF"/>
                </a:solidFill>
                <a:latin typeface="Gill Sans"/>
                <a:ea typeface="Gill Sans"/>
                <a:cs typeface="Gill Sans"/>
                <a:sym typeface="Gill Sans"/>
              </a:defRPr>
            </a:lvl5pPr>
            <a:lvl6pPr marL="0" marR="0" lvl="5" indent="0" algn="ctr" rtl="0">
              <a:spcBef>
                <a:spcPts val="0"/>
              </a:spcBef>
              <a:buNone/>
              <a:defRPr sz="3520" b="0" i="0" u="none" strike="noStrike" cap="none">
                <a:solidFill>
                  <a:srgbClr val="FFFFFF"/>
                </a:solidFill>
                <a:latin typeface="Gill Sans"/>
                <a:ea typeface="Gill Sans"/>
                <a:cs typeface="Gill Sans"/>
                <a:sym typeface="Gill Sans"/>
              </a:defRPr>
            </a:lvl6pPr>
            <a:lvl7pPr marL="0" marR="0" lvl="6" indent="0" algn="ctr" rtl="0">
              <a:spcBef>
                <a:spcPts val="0"/>
              </a:spcBef>
              <a:buNone/>
              <a:defRPr sz="3520" b="0" i="0" u="none" strike="noStrike" cap="none">
                <a:solidFill>
                  <a:srgbClr val="FFFFFF"/>
                </a:solidFill>
                <a:latin typeface="Gill Sans"/>
                <a:ea typeface="Gill Sans"/>
                <a:cs typeface="Gill Sans"/>
                <a:sym typeface="Gill Sans"/>
              </a:defRPr>
            </a:lvl7pPr>
            <a:lvl8pPr marL="0" marR="0" lvl="7" indent="0" algn="ctr" rtl="0">
              <a:spcBef>
                <a:spcPts val="0"/>
              </a:spcBef>
              <a:buNone/>
              <a:defRPr sz="3520" b="0" i="0" u="none" strike="noStrike" cap="none">
                <a:solidFill>
                  <a:srgbClr val="FFFFFF"/>
                </a:solidFill>
                <a:latin typeface="Gill Sans"/>
                <a:ea typeface="Gill Sans"/>
                <a:cs typeface="Gill Sans"/>
                <a:sym typeface="Gill Sans"/>
              </a:defRPr>
            </a:lvl8pPr>
            <a:lvl9pPr marL="0" marR="0" lvl="8" indent="0" algn="ctr" rtl="0">
              <a:spcBef>
                <a:spcPts val="0"/>
              </a:spcBef>
              <a:buNone/>
              <a:defRPr sz="3520" b="0" i="0" u="none" strike="noStrike" cap="none">
                <a:solidFill>
                  <a:srgbClr val="FFFFFF"/>
                </a:solidFill>
                <a:latin typeface="Gill Sans"/>
                <a:ea typeface="Gill Sans"/>
                <a:cs typeface="Gill Sans"/>
                <a:sym typeface="Gill Sans"/>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Shape 17"/>
        <p:cNvGrpSpPr/>
        <p:nvPr/>
      </p:nvGrpSpPr>
      <p:grpSpPr>
        <a:xfrm>
          <a:off x="0" y="0"/>
          <a:ext cx="0" cy="0"/>
          <a:chOff x="0" y="0"/>
          <a:chExt cx="0" cy="0"/>
        </a:xfrm>
      </p:grpSpPr>
      <p:sp>
        <p:nvSpPr>
          <p:cNvPr id="18" name="Google Shape;18;p2"/>
          <p:cNvSpPr txBox="1">
            <a:spLocks noGrp="1"/>
          </p:cNvSpPr>
          <p:nvPr>
            <p:ph type="title"/>
          </p:nvPr>
        </p:nvSpPr>
        <p:spPr>
          <a:xfrm>
            <a:off x="5781764" y="3087014"/>
            <a:ext cx="21375918" cy="3803904"/>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rmAutofit/>
          </a:bodyPr>
          <a:lstStyle>
            <a:lvl1pPr marR="0" lvl="0" algn="ctr" rtl="0">
              <a:lnSpc>
                <a:spcPct val="90000"/>
              </a:lnSpc>
              <a:spcBef>
                <a:spcPts val="0"/>
              </a:spcBef>
              <a:spcAft>
                <a:spcPts val="0"/>
              </a:spcAft>
              <a:buClr>
                <a:srgbClr val="262626"/>
              </a:buClr>
              <a:buSzPts val="8320"/>
              <a:buFont typeface="Gill Sans"/>
              <a:buNone/>
              <a:defRPr sz="8320" b="0" i="0" u="none" strike="noStrike" cap="none">
                <a:solidFill>
                  <a:srgbClr val="262626"/>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 name="Google Shape;19;p2"/>
          <p:cNvSpPr txBox="1">
            <a:spLocks noGrp="1"/>
          </p:cNvSpPr>
          <p:nvPr>
            <p:ph type="body" idx="1"/>
          </p:nvPr>
        </p:nvSpPr>
        <p:spPr>
          <a:xfrm>
            <a:off x="5781764" y="8441745"/>
            <a:ext cx="21375918" cy="9926346"/>
          </a:xfrm>
          <a:prstGeom prst="rect">
            <a:avLst/>
          </a:prstGeom>
          <a:noFill/>
          <a:ln>
            <a:noFill/>
          </a:ln>
        </p:spPr>
        <p:txBody>
          <a:bodyPr spcFirstLastPara="1" wrap="square" lIns="91425" tIns="45700" rIns="91425" bIns="45700" anchor="t" anchorCtr="0">
            <a:normAutofit/>
          </a:bodyPr>
          <a:lstStyle>
            <a:lvl1pPr marL="457200" marR="0" lvl="0" indent="-594360" algn="l" rtl="0">
              <a:lnSpc>
                <a:spcPct val="100000"/>
              </a:lnSpc>
              <a:spcBef>
                <a:spcPts val="3200"/>
              </a:spcBef>
              <a:spcAft>
                <a:spcPts val="0"/>
              </a:spcAft>
              <a:buClr>
                <a:schemeClr val="accent2"/>
              </a:buClr>
              <a:buSzPts val="5760"/>
              <a:buFont typeface="Arial"/>
              <a:buChar char="•"/>
              <a:defRPr sz="5760" b="0" i="0" u="none" strike="noStrike" cap="none">
                <a:solidFill>
                  <a:srgbClr val="262626"/>
                </a:solidFill>
                <a:latin typeface="Gill Sans"/>
                <a:ea typeface="Gill Sans"/>
                <a:cs typeface="Gill Sans"/>
                <a:sym typeface="Gill Sans"/>
              </a:defRPr>
            </a:lvl1pPr>
            <a:lvl2pPr marL="914400" marR="0" lvl="1" indent="-553720" algn="l" rtl="0">
              <a:lnSpc>
                <a:spcPct val="100000"/>
              </a:lnSpc>
              <a:spcBef>
                <a:spcPts val="3200"/>
              </a:spcBef>
              <a:spcAft>
                <a:spcPts val="0"/>
              </a:spcAft>
              <a:buClr>
                <a:schemeClr val="accent2"/>
              </a:buClr>
              <a:buSzPts val="5120"/>
              <a:buFont typeface="Arial"/>
              <a:buChar char="•"/>
              <a:defRPr sz="5120" b="0" i="0" u="none" strike="noStrike" cap="none">
                <a:solidFill>
                  <a:srgbClr val="262626"/>
                </a:solidFill>
                <a:latin typeface="Gill Sans"/>
                <a:ea typeface="Gill Sans"/>
                <a:cs typeface="Gill Sans"/>
                <a:sym typeface="Gill Sans"/>
              </a:defRPr>
            </a:lvl2pPr>
            <a:lvl3pPr marL="1371600" marR="0" lvl="2" indent="-553720" algn="l" rtl="0">
              <a:lnSpc>
                <a:spcPct val="100000"/>
              </a:lnSpc>
              <a:spcBef>
                <a:spcPts val="3200"/>
              </a:spcBef>
              <a:spcAft>
                <a:spcPts val="0"/>
              </a:spcAft>
              <a:buClr>
                <a:schemeClr val="accent2"/>
              </a:buClr>
              <a:buSzPts val="5120"/>
              <a:buFont typeface="Arial"/>
              <a:buChar char="•"/>
              <a:defRPr sz="5120" b="0" i="0" u="none" strike="noStrike" cap="none">
                <a:solidFill>
                  <a:srgbClr val="262626"/>
                </a:solidFill>
                <a:latin typeface="Gill Sans"/>
                <a:ea typeface="Gill Sans"/>
                <a:cs typeface="Gill Sans"/>
                <a:sym typeface="Gill Sans"/>
              </a:defRPr>
            </a:lvl3pPr>
            <a:lvl4pPr marL="1828800" marR="0" lvl="3" indent="-553720" algn="l" rtl="0">
              <a:lnSpc>
                <a:spcPct val="100000"/>
              </a:lnSpc>
              <a:spcBef>
                <a:spcPts val="3200"/>
              </a:spcBef>
              <a:spcAft>
                <a:spcPts val="0"/>
              </a:spcAft>
              <a:buClr>
                <a:schemeClr val="accent2"/>
              </a:buClr>
              <a:buSzPts val="5120"/>
              <a:buFont typeface="Arial"/>
              <a:buChar char="•"/>
              <a:defRPr sz="5120" b="0" i="0" u="none" strike="noStrike" cap="none">
                <a:solidFill>
                  <a:srgbClr val="262626"/>
                </a:solidFill>
                <a:latin typeface="Gill Sans"/>
                <a:ea typeface="Gill Sans"/>
                <a:cs typeface="Gill Sans"/>
                <a:sym typeface="Gill Sans"/>
              </a:defRPr>
            </a:lvl4pPr>
            <a:lvl5pPr marL="2286000" marR="0" lvl="4" indent="-553720" algn="l" rtl="0">
              <a:lnSpc>
                <a:spcPct val="100000"/>
              </a:lnSpc>
              <a:spcBef>
                <a:spcPts val="3200"/>
              </a:spcBef>
              <a:spcAft>
                <a:spcPts val="0"/>
              </a:spcAft>
              <a:buClr>
                <a:schemeClr val="accent2"/>
              </a:buClr>
              <a:buSzPts val="5120"/>
              <a:buFont typeface="Arial"/>
              <a:buChar char="•"/>
              <a:defRPr sz="5120" b="0" i="0" u="none" strike="noStrike" cap="none">
                <a:solidFill>
                  <a:srgbClr val="262626"/>
                </a:solidFill>
                <a:latin typeface="Gill Sans"/>
                <a:ea typeface="Gill Sans"/>
                <a:cs typeface="Gill Sans"/>
                <a:sym typeface="Gill Sans"/>
              </a:defRPr>
            </a:lvl5pPr>
            <a:lvl6pPr marL="2743200" marR="0" lvl="5" indent="-553720" algn="l" rtl="0">
              <a:lnSpc>
                <a:spcPct val="100000"/>
              </a:lnSpc>
              <a:spcBef>
                <a:spcPts val="3200"/>
              </a:spcBef>
              <a:spcAft>
                <a:spcPts val="0"/>
              </a:spcAft>
              <a:buClr>
                <a:schemeClr val="accent2"/>
              </a:buClr>
              <a:buSzPts val="5120"/>
              <a:buFont typeface="Arial"/>
              <a:buChar char="•"/>
              <a:defRPr sz="5120" b="0" i="0" u="none" strike="noStrike" cap="none">
                <a:solidFill>
                  <a:schemeClr val="dk1"/>
                </a:solidFill>
                <a:latin typeface="Gill Sans"/>
                <a:ea typeface="Gill Sans"/>
                <a:cs typeface="Gill Sans"/>
                <a:sym typeface="Gill Sans"/>
              </a:defRPr>
            </a:lvl6pPr>
            <a:lvl7pPr marL="3200400" marR="0" lvl="6" indent="-553720" algn="l" rtl="0">
              <a:lnSpc>
                <a:spcPct val="100000"/>
              </a:lnSpc>
              <a:spcBef>
                <a:spcPts val="3200"/>
              </a:spcBef>
              <a:spcAft>
                <a:spcPts val="0"/>
              </a:spcAft>
              <a:buClr>
                <a:schemeClr val="accent2"/>
              </a:buClr>
              <a:buSzPts val="5120"/>
              <a:buFont typeface="Arial"/>
              <a:buChar char="•"/>
              <a:defRPr sz="5120" b="0" i="0" u="none" strike="noStrike" cap="none">
                <a:solidFill>
                  <a:schemeClr val="dk1"/>
                </a:solidFill>
                <a:latin typeface="Gill Sans"/>
                <a:ea typeface="Gill Sans"/>
                <a:cs typeface="Gill Sans"/>
                <a:sym typeface="Gill Sans"/>
              </a:defRPr>
            </a:lvl7pPr>
            <a:lvl8pPr marL="3657600" marR="0" lvl="7" indent="-553720" algn="l" rtl="0">
              <a:lnSpc>
                <a:spcPct val="100000"/>
              </a:lnSpc>
              <a:spcBef>
                <a:spcPts val="3200"/>
              </a:spcBef>
              <a:spcAft>
                <a:spcPts val="0"/>
              </a:spcAft>
              <a:buClr>
                <a:schemeClr val="accent2"/>
              </a:buClr>
              <a:buSzPts val="5120"/>
              <a:buFont typeface="Arial"/>
              <a:buChar char="•"/>
              <a:defRPr sz="5120" b="0" i="0" u="none" strike="noStrike" cap="none">
                <a:solidFill>
                  <a:schemeClr val="dk1"/>
                </a:solidFill>
                <a:latin typeface="Gill Sans"/>
                <a:ea typeface="Gill Sans"/>
                <a:cs typeface="Gill Sans"/>
                <a:sym typeface="Gill Sans"/>
              </a:defRPr>
            </a:lvl8pPr>
            <a:lvl9pPr marL="4114800" marR="0" lvl="8" indent="-553720" algn="l" rtl="0">
              <a:lnSpc>
                <a:spcPct val="100000"/>
              </a:lnSpc>
              <a:spcBef>
                <a:spcPts val="3200"/>
              </a:spcBef>
              <a:spcAft>
                <a:spcPts val="0"/>
              </a:spcAft>
              <a:buClr>
                <a:schemeClr val="accent2"/>
              </a:buClr>
              <a:buSzPts val="5120"/>
              <a:buFont typeface="Arial"/>
              <a:buChar char="•"/>
              <a:defRPr sz="5120" b="0" i="0" u="none" strike="noStrike" cap="none">
                <a:solidFill>
                  <a:schemeClr val="dk1"/>
                </a:solidFill>
                <a:latin typeface="Gill Sans"/>
                <a:ea typeface="Gill Sans"/>
                <a:cs typeface="Gill Sans"/>
                <a:sym typeface="Gill Sans"/>
              </a:defRPr>
            </a:lvl9pPr>
          </a:lstStyle>
          <a:p>
            <a:endParaRPr/>
          </a:p>
        </p:txBody>
      </p:sp>
      <p:sp>
        <p:nvSpPr>
          <p:cNvPr id="20" name="Google Shape;20;p2"/>
          <p:cNvSpPr txBox="1">
            <a:spLocks noGrp="1"/>
          </p:cNvSpPr>
          <p:nvPr>
            <p:ph type="dt" idx="10"/>
          </p:nvPr>
        </p:nvSpPr>
        <p:spPr>
          <a:xfrm>
            <a:off x="21524195" y="19964211"/>
            <a:ext cx="7435116" cy="1036698"/>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3200">
                <a:solidFill>
                  <a:schemeClr val="dk1"/>
                </a:solidFill>
                <a:latin typeface="Gill Sans"/>
                <a:ea typeface="Gill Sans"/>
                <a:cs typeface="Gill Sans"/>
                <a:sym typeface="Gill Sans"/>
              </a:defRPr>
            </a:lvl1pPr>
            <a:lvl2pPr marR="0" lvl="1" algn="l" rtl="0">
              <a:spcBef>
                <a:spcPts val="0"/>
              </a:spcBef>
              <a:spcAft>
                <a:spcPts val="0"/>
              </a:spcAft>
              <a:buSzPts val="1400"/>
              <a:buNone/>
              <a:defRPr sz="5184"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5184"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5184"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5184"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5184"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5184"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5184"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5184" b="0" i="0" u="none" strike="noStrike" cap="none">
                <a:solidFill>
                  <a:schemeClr val="dk1"/>
                </a:solidFill>
                <a:latin typeface="Gill Sans"/>
                <a:ea typeface="Gill Sans"/>
                <a:cs typeface="Gill Sans"/>
                <a:sym typeface="Gill Sans"/>
              </a:defRPr>
            </a:lvl9pPr>
          </a:lstStyle>
          <a:p>
            <a:endParaRPr/>
          </a:p>
        </p:txBody>
      </p:sp>
      <p:sp>
        <p:nvSpPr>
          <p:cNvPr id="21" name="Google Shape;21;p2"/>
          <p:cNvSpPr txBox="1">
            <a:spLocks noGrp="1"/>
          </p:cNvSpPr>
          <p:nvPr>
            <p:ph type="ftr" idx="11"/>
          </p:nvPr>
        </p:nvSpPr>
        <p:spPr>
          <a:xfrm>
            <a:off x="3968061" y="19955866"/>
            <a:ext cx="16403990" cy="1024128"/>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3200">
                <a:solidFill>
                  <a:schemeClr val="dk1"/>
                </a:solidFill>
                <a:latin typeface="Gill Sans"/>
                <a:ea typeface="Gill Sans"/>
                <a:cs typeface="Gill Sans"/>
                <a:sym typeface="Gill Sans"/>
              </a:defRPr>
            </a:lvl1pPr>
            <a:lvl2pPr marR="0" lvl="1" algn="l" rtl="0">
              <a:spcBef>
                <a:spcPts val="0"/>
              </a:spcBef>
              <a:spcAft>
                <a:spcPts val="0"/>
              </a:spcAft>
              <a:buSzPts val="1400"/>
              <a:buNone/>
              <a:defRPr sz="5184"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5184"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5184"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5184"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5184"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5184"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5184"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5184" b="0" i="0" u="none" strike="noStrike" cap="none">
                <a:solidFill>
                  <a:schemeClr val="dk1"/>
                </a:solidFill>
                <a:latin typeface="Gill Sans"/>
                <a:ea typeface="Gill Sans"/>
                <a:cs typeface="Gill Sans"/>
                <a:sym typeface="Gill Sans"/>
              </a:defRPr>
            </a:lvl9pPr>
          </a:lstStyle>
          <a:p>
            <a:endParaRPr/>
          </a:p>
        </p:txBody>
      </p:sp>
      <p:sp>
        <p:nvSpPr>
          <p:cNvPr id="22" name="Google Shape;22;p2"/>
          <p:cNvSpPr>
            <a:spLocks noGrp="1"/>
          </p:cNvSpPr>
          <p:nvPr>
            <p:ph type="sldNum" idx="12"/>
          </p:nvPr>
        </p:nvSpPr>
        <p:spPr>
          <a:xfrm>
            <a:off x="29664403" y="19897344"/>
            <a:ext cx="1316736" cy="1170432"/>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marR="0" lvl="0" indent="0" algn="ctr" rtl="0">
              <a:spcBef>
                <a:spcPts val="0"/>
              </a:spcBef>
              <a:buNone/>
              <a:defRPr sz="3520" b="0" u="none">
                <a:solidFill>
                  <a:srgbClr val="FFFFFF"/>
                </a:solidFill>
                <a:latin typeface="Gill Sans"/>
                <a:ea typeface="Gill Sans"/>
                <a:cs typeface="Gill Sans"/>
                <a:sym typeface="Gill Sans"/>
              </a:defRPr>
            </a:lvl1pPr>
            <a:lvl2pPr marL="0" marR="0" lvl="1" indent="0" algn="ctr" rtl="0">
              <a:spcBef>
                <a:spcPts val="0"/>
              </a:spcBef>
              <a:buNone/>
              <a:defRPr sz="3520" b="0" u="none">
                <a:solidFill>
                  <a:srgbClr val="FFFFFF"/>
                </a:solidFill>
                <a:latin typeface="Gill Sans"/>
                <a:ea typeface="Gill Sans"/>
                <a:cs typeface="Gill Sans"/>
                <a:sym typeface="Gill Sans"/>
              </a:defRPr>
            </a:lvl2pPr>
            <a:lvl3pPr marL="0" marR="0" lvl="2" indent="0" algn="ctr" rtl="0">
              <a:spcBef>
                <a:spcPts val="0"/>
              </a:spcBef>
              <a:buNone/>
              <a:defRPr sz="3520" b="0" u="none">
                <a:solidFill>
                  <a:srgbClr val="FFFFFF"/>
                </a:solidFill>
                <a:latin typeface="Gill Sans"/>
                <a:ea typeface="Gill Sans"/>
                <a:cs typeface="Gill Sans"/>
                <a:sym typeface="Gill Sans"/>
              </a:defRPr>
            </a:lvl3pPr>
            <a:lvl4pPr marL="0" marR="0" lvl="3" indent="0" algn="ctr" rtl="0">
              <a:spcBef>
                <a:spcPts val="0"/>
              </a:spcBef>
              <a:buNone/>
              <a:defRPr sz="3520" b="0" u="none">
                <a:solidFill>
                  <a:srgbClr val="FFFFFF"/>
                </a:solidFill>
                <a:latin typeface="Gill Sans"/>
                <a:ea typeface="Gill Sans"/>
                <a:cs typeface="Gill Sans"/>
                <a:sym typeface="Gill Sans"/>
              </a:defRPr>
            </a:lvl4pPr>
            <a:lvl5pPr marL="0" marR="0" lvl="4" indent="0" algn="ctr" rtl="0">
              <a:spcBef>
                <a:spcPts val="0"/>
              </a:spcBef>
              <a:buNone/>
              <a:defRPr sz="3520" b="0" u="none">
                <a:solidFill>
                  <a:srgbClr val="FFFFFF"/>
                </a:solidFill>
                <a:latin typeface="Gill Sans"/>
                <a:ea typeface="Gill Sans"/>
                <a:cs typeface="Gill Sans"/>
                <a:sym typeface="Gill Sans"/>
              </a:defRPr>
            </a:lvl5pPr>
            <a:lvl6pPr marL="0" marR="0" lvl="5" indent="0" algn="ctr" rtl="0">
              <a:spcBef>
                <a:spcPts val="0"/>
              </a:spcBef>
              <a:buNone/>
              <a:defRPr sz="3520" b="0" u="none">
                <a:solidFill>
                  <a:srgbClr val="FFFFFF"/>
                </a:solidFill>
                <a:latin typeface="Gill Sans"/>
                <a:ea typeface="Gill Sans"/>
                <a:cs typeface="Gill Sans"/>
                <a:sym typeface="Gill Sans"/>
              </a:defRPr>
            </a:lvl6pPr>
            <a:lvl7pPr marL="0" marR="0" lvl="6" indent="0" algn="ctr" rtl="0">
              <a:spcBef>
                <a:spcPts val="0"/>
              </a:spcBef>
              <a:buNone/>
              <a:defRPr sz="3520" b="0" u="none">
                <a:solidFill>
                  <a:srgbClr val="FFFFFF"/>
                </a:solidFill>
                <a:latin typeface="Gill Sans"/>
                <a:ea typeface="Gill Sans"/>
                <a:cs typeface="Gill Sans"/>
                <a:sym typeface="Gill Sans"/>
              </a:defRPr>
            </a:lvl7pPr>
            <a:lvl8pPr marL="0" marR="0" lvl="7" indent="0" algn="ctr" rtl="0">
              <a:spcBef>
                <a:spcPts val="0"/>
              </a:spcBef>
              <a:buNone/>
              <a:defRPr sz="3520" b="0" u="none">
                <a:solidFill>
                  <a:srgbClr val="FFFFFF"/>
                </a:solidFill>
                <a:latin typeface="Gill Sans"/>
                <a:ea typeface="Gill Sans"/>
                <a:cs typeface="Gill Sans"/>
                <a:sym typeface="Gill Sans"/>
              </a:defRPr>
            </a:lvl8pPr>
            <a:lvl9pPr marL="0" marR="0" lvl="8" indent="0" algn="ctr" rtl="0">
              <a:spcBef>
                <a:spcPts val="0"/>
              </a:spcBef>
              <a:buNone/>
              <a:defRPr sz="3520" b="0" u="none">
                <a:solidFill>
                  <a:srgbClr val="FFFFFF"/>
                </a:solidFill>
                <a:latin typeface="Gill Sans"/>
                <a:ea typeface="Gill Sans"/>
                <a:cs typeface="Gill Sans"/>
                <a:sym typeface="Gill Sans"/>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Shape 97"/>
        <p:cNvGrpSpPr/>
        <p:nvPr/>
      </p:nvGrpSpPr>
      <p:grpSpPr>
        <a:xfrm>
          <a:off x="0" y="0"/>
          <a:ext cx="0" cy="0"/>
          <a:chOff x="0" y="0"/>
          <a:chExt cx="0" cy="0"/>
        </a:xfrm>
      </p:grpSpPr>
      <p:sp>
        <p:nvSpPr>
          <p:cNvPr id="98" name="Google Shape;98;p1"/>
          <p:cNvSpPr txBox="1"/>
          <p:nvPr/>
        </p:nvSpPr>
        <p:spPr>
          <a:xfrm>
            <a:off x="534513" y="1840169"/>
            <a:ext cx="9938100" cy="584700"/>
          </a:xfrm>
          <a:prstGeom prst="rect">
            <a:avLst/>
          </a:prstGeom>
          <a:solidFill>
            <a:srgbClr val="666666"/>
          </a:solidFill>
          <a:ln w="9525" cap="flat" cmpd="sng">
            <a:solidFill>
              <a:srgbClr val="A2453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200" b="1" i="0" u="none" strike="noStrike" cap="none">
                <a:solidFill>
                  <a:schemeClr val="lt2"/>
                </a:solidFill>
                <a:latin typeface="Times New Roman"/>
                <a:ea typeface="Times New Roman"/>
                <a:cs typeface="Times New Roman"/>
                <a:sym typeface="Times New Roman"/>
              </a:rPr>
              <a:t>Introduction</a:t>
            </a:r>
            <a:endParaRPr>
              <a:latin typeface="Times New Roman"/>
              <a:ea typeface="Times New Roman"/>
              <a:cs typeface="Times New Roman"/>
              <a:sym typeface="Times New Roman"/>
            </a:endParaRPr>
          </a:p>
        </p:txBody>
      </p:sp>
      <p:sp>
        <p:nvSpPr>
          <p:cNvPr id="99" name="Google Shape;99;p1"/>
          <p:cNvSpPr txBox="1"/>
          <p:nvPr/>
        </p:nvSpPr>
        <p:spPr>
          <a:xfrm>
            <a:off x="541950" y="9993155"/>
            <a:ext cx="9963300" cy="584700"/>
          </a:xfrm>
          <a:prstGeom prst="rect">
            <a:avLst/>
          </a:prstGeom>
          <a:solidFill>
            <a:srgbClr val="666666"/>
          </a:solidFill>
          <a:ln w="9525" cap="flat" cmpd="sng">
            <a:solidFill>
              <a:srgbClr val="A2453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200" b="1" i="0" u="none" strike="noStrike" cap="none">
                <a:solidFill>
                  <a:schemeClr val="lt2"/>
                </a:solidFill>
                <a:latin typeface="Times New Roman"/>
                <a:ea typeface="Times New Roman"/>
                <a:cs typeface="Times New Roman"/>
                <a:sym typeface="Times New Roman"/>
              </a:rPr>
              <a:t>Methods</a:t>
            </a:r>
            <a:endParaRPr>
              <a:latin typeface="Times New Roman"/>
              <a:ea typeface="Times New Roman"/>
              <a:cs typeface="Times New Roman"/>
              <a:sym typeface="Times New Roman"/>
            </a:endParaRPr>
          </a:p>
        </p:txBody>
      </p:sp>
      <p:sp>
        <p:nvSpPr>
          <p:cNvPr id="100" name="Google Shape;100;p1"/>
          <p:cNvSpPr txBox="1"/>
          <p:nvPr/>
        </p:nvSpPr>
        <p:spPr>
          <a:xfrm>
            <a:off x="22247739" y="1848251"/>
            <a:ext cx="10105649" cy="584775"/>
          </a:xfrm>
          <a:prstGeom prst="rect">
            <a:avLst/>
          </a:prstGeom>
          <a:solidFill>
            <a:srgbClr val="666666"/>
          </a:solidFill>
          <a:ln w="9525" cap="flat" cmpd="sng">
            <a:solidFill>
              <a:srgbClr val="A2453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200" b="1" i="0" u="none" strike="noStrike" cap="none">
                <a:solidFill>
                  <a:schemeClr val="lt2"/>
                </a:solidFill>
                <a:latin typeface="Times New Roman"/>
                <a:ea typeface="Times New Roman"/>
                <a:cs typeface="Times New Roman"/>
                <a:sym typeface="Times New Roman"/>
              </a:rPr>
              <a:t>Results</a:t>
            </a:r>
            <a:endParaRPr>
              <a:latin typeface="Times New Roman"/>
              <a:ea typeface="Times New Roman"/>
              <a:cs typeface="Times New Roman"/>
              <a:sym typeface="Times New Roman"/>
            </a:endParaRPr>
          </a:p>
        </p:txBody>
      </p:sp>
      <p:sp>
        <p:nvSpPr>
          <p:cNvPr id="101" name="Google Shape;101;p1"/>
          <p:cNvSpPr txBox="1"/>
          <p:nvPr/>
        </p:nvSpPr>
        <p:spPr>
          <a:xfrm>
            <a:off x="22212825" y="6110394"/>
            <a:ext cx="9859500" cy="584700"/>
          </a:xfrm>
          <a:prstGeom prst="rect">
            <a:avLst/>
          </a:prstGeom>
          <a:solidFill>
            <a:srgbClr val="666666"/>
          </a:solidFill>
          <a:ln w="9525" cap="flat" cmpd="sng">
            <a:solidFill>
              <a:srgbClr val="A2453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200" b="1" i="0" u="none" strike="noStrike" cap="none">
                <a:solidFill>
                  <a:schemeClr val="lt2"/>
                </a:solidFill>
                <a:latin typeface="Times New Roman"/>
                <a:ea typeface="Times New Roman"/>
                <a:cs typeface="Times New Roman"/>
                <a:sym typeface="Times New Roman"/>
              </a:rPr>
              <a:t>Conclusions</a:t>
            </a:r>
            <a:endParaRPr>
              <a:latin typeface="Times New Roman"/>
              <a:ea typeface="Times New Roman"/>
              <a:cs typeface="Times New Roman"/>
              <a:sym typeface="Times New Roman"/>
            </a:endParaRPr>
          </a:p>
        </p:txBody>
      </p:sp>
      <p:sp>
        <p:nvSpPr>
          <p:cNvPr id="102" name="Google Shape;102;p1"/>
          <p:cNvSpPr txBox="1"/>
          <p:nvPr/>
        </p:nvSpPr>
        <p:spPr>
          <a:xfrm>
            <a:off x="1133850" y="267274"/>
            <a:ext cx="30650700" cy="1470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200" i="0" u="none" strike="noStrike" cap="none">
                <a:solidFill>
                  <a:schemeClr val="lt1"/>
                </a:solidFill>
                <a:latin typeface="Times New Roman"/>
                <a:ea typeface="Times New Roman"/>
                <a:cs typeface="Times New Roman"/>
                <a:sym typeface="Times New Roman"/>
              </a:rPr>
              <a:t>OVERDOSE </a:t>
            </a:r>
            <a:r>
              <a:rPr lang="en-US" sz="3200">
                <a:solidFill>
                  <a:schemeClr val="lt1"/>
                </a:solidFill>
                <a:latin typeface="Times New Roman"/>
                <a:ea typeface="Times New Roman"/>
                <a:cs typeface="Times New Roman"/>
                <a:sym typeface="Times New Roman"/>
              </a:rPr>
              <a:t>RISK</a:t>
            </a:r>
            <a:r>
              <a:rPr lang="en-US" sz="3200" i="0" u="none" strike="noStrike" cap="none">
                <a:solidFill>
                  <a:schemeClr val="lt1"/>
                </a:solidFill>
                <a:latin typeface="Times New Roman"/>
                <a:ea typeface="Times New Roman"/>
                <a:cs typeface="Times New Roman"/>
                <a:sym typeface="Times New Roman"/>
              </a:rPr>
              <a:t> AMONGST M</a:t>
            </a:r>
            <a:r>
              <a:rPr lang="en-US" sz="3200">
                <a:solidFill>
                  <a:schemeClr val="lt1"/>
                </a:solidFill>
                <a:latin typeface="Times New Roman"/>
                <a:ea typeface="Times New Roman"/>
                <a:cs typeface="Times New Roman"/>
                <a:sym typeface="Times New Roman"/>
              </a:rPr>
              <a:t>EDICAID USERS DIAGNOSED WITH OPIOID</a:t>
            </a:r>
            <a:r>
              <a:rPr lang="en-US" sz="3200" i="0" u="none" strike="noStrike" cap="none">
                <a:solidFill>
                  <a:schemeClr val="lt1"/>
                </a:solidFill>
                <a:latin typeface="Times New Roman"/>
                <a:ea typeface="Times New Roman"/>
                <a:cs typeface="Times New Roman"/>
                <a:sym typeface="Times New Roman"/>
              </a:rPr>
              <a:t> </a:t>
            </a:r>
            <a:r>
              <a:rPr lang="en-US" sz="3200">
                <a:solidFill>
                  <a:schemeClr val="lt1"/>
                </a:solidFill>
                <a:latin typeface="Times New Roman"/>
                <a:ea typeface="Times New Roman"/>
                <a:cs typeface="Times New Roman"/>
                <a:sym typeface="Times New Roman"/>
              </a:rPr>
              <a:t>USE</a:t>
            </a:r>
            <a:r>
              <a:rPr lang="en-US" sz="3200" i="0" u="none" strike="noStrike" cap="none">
                <a:solidFill>
                  <a:schemeClr val="lt1"/>
                </a:solidFill>
                <a:latin typeface="Times New Roman"/>
                <a:ea typeface="Times New Roman"/>
                <a:cs typeface="Times New Roman"/>
                <a:sym typeface="Times New Roman"/>
              </a:rPr>
              <a:t> DISORDER WITHIN DISABLED AND IMPOVERISHED POPULATIONS</a:t>
            </a:r>
            <a:endParaRPr>
              <a:latin typeface="Times New Roman"/>
              <a:ea typeface="Times New Roman"/>
              <a:cs typeface="Times New Roman"/>
              <a:sym typeface="Times New Roman"/>
            </a:endParaRPr>
          </a:p>
          <a:p>
            <a:pPr marL="0" marR="0" lvl="0" indent="0" algn="ctr" rtl="0">
              <a:spcBef>
                <a:spcPts val="0"/>
              </a:spcBef>
              <a:spcAft>
                <a:spcPts val="0"/>
              </a:spcAft>
              <a:buNone/>
            </a:pPr>
            <a:r>
              <a:rPr lang="en-US" sz="3200" b="1">
                <a:solidFill>
                  <a:schemeClr val="accent2"/>
                </a:solidFill>
                <a:latin typeface="Times New Roman"/>
                <a:ea typeface="Times New Roman"/>
                <a:cs typeface="Times New Roman"/>
                <a:sym typeface="Times New Roman"/>
              </a:rPr>
              <a:t>Kyle Vance, Student, Colleen Mulligan, Student, </a:t>
            </a:r>
            <a:r>
              <a:rPr lang="en-US" sz="3200" b="1" i="0" u="none" strike="noStrike" cap="none">
                <a:solidFill>
                  <a:schemeClr val="accent2"/>
                </a:solidFill>
                <a:latin typeface="Times New Roman"/>
                <a:ea typeface="Times New Roman"/>
                <a:cs typeface="Times New Roman"/>
                <a:sym typeface="Times New Roman"/>
              </a:rPr>
              <a:t>David Von Nordheim, MA,  Jodi Heaps-Woodruff, PhD</a:t>
            </a:r>
            <a:endParaRPr>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n-US" sz="3200" b="1" i="0" u="none" strike="noStrike" cap="none">
                <a:solidFill>
                  <a:schemeClr val="accent2"/>
                </a:solidFill>
                <a:latin typeface="Times New Roman"/>
                <a:ea typeface="Times New Roman"/>
                <a:cs typeface="Times New Roman"/>
                <a:sym typeface="Times New Roman"/>
              </a:rPr>
              <a:t>University of Missouri – St. Louis</a:t>
            </a:r>
            <a:endParaRPr>
              <a:solidFill>
                <a:schemeClr val="accent2"/>
              </a:solidFill>
              <a:latin typeface="Times New Roman"/>
              <a:ea typeface="Times New Roman"/>
              <a:cs typeface="Times New Roman"/>
              <a:sym typeface="Times New Roman"/>
            </a:endParaRPr>
          </a:p>
        </p:txBody>
      </p:sp>
      <p:sp>
        <p:nvSpPr>
          <p:cNvPr id="103" name="Google Shape;103;p1"/>
          <p:cNvSpPr txBox="1"/>
          <p:nvPr/>
        </p:nvSpPr>
        <p:spPr>
          <a:xfrm>
            <a:off x="10774475" y="1848250"/>
            <a:ext cx="5115300" cy="677100"/>
          </a:xfrm>
          <a:prstGeom prst="rect">
            <a:avLst/>
          </a:prstGeom>
          <a:solidFill>
            <a:srgbClr val="666666"/>
          </a:solidFill>
          <a:ln w="9525" cap="flat" cmpd="sng">
            <a:solidFill>
              <a:srgbClr val="A2453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200" b="1" i="0" u="none" strike="noStrike" cap="none">
                <a:solidFill>
                  <a:schemeClr val="lt2"/>
                </a:solidFill>
                <a:latin typeface="Times New Roman"/>
                <a:ea typeface="Times New Roman"/>
                <a:cs typeface="Times New Roman"/>
                <a:sym typeface="Times New Roman"/>
              </a:rPr>
              <a:t>Demographics</a:t>
            </a:r>
            <a:endParaRPr>
              <a:latin typeface="Times New Roman"/>
              <a:ea typeface="Times New Roman"/>
              <a:cs typeface="Times New Roman"/>
              <a:sym typeface="Times New Roman"/>
            </a:endParaRPr>
          </a:p>
        </p:txBody>
      </p:sp>
      <p:pic>
        <p:nvPicPr>
          <p:cNvPr id="104" name="Google Shape;104;p1" descr="Image result for missouri institute of mental health"/>
          <p:cNvPicPr preferRelativeResize="0"/>
          <p:nvPr/>
        </p:nvPicPr>
        <p:blipFill rotWithShape="1">
          <a:blip r:embed="rId3">
            <a:alphaModFix/>
          </a:blip>
          <a:srcRect/>
          <a:stretch/>
        </p:blipFill>
        <p:spPr>
          <a:xfrm>
            <a:off x="22371975" y="18195301"/>
            <a:ext cx="10105800" cy="3483025"/>
          </a:xfrm>
          <a:prstGeom prst="rect">
            <a:avLst/>
          </a:prstGeom>
          <a:noFill/>
          <a:ln>
            <a:noFill/>
          </a:ln>
        </p:spPr>
      </p:pic>
      <p:sp>
        <p:nvSpPr>
          <p:cNvPr id="105" name="Google Shape;105;p1"/>
          <p:cNvSpPr txBox="1"/>
          <p:nvPr/>
        </p:nvSpPr>
        <p:spPr>
          <a:xfrm>
            <a:off x="622938" y="2951661"/>
            <a:ext cx="9966900" cy="5170606"/>
          </a:xfrm>
          <a:prstGeom prst="rect">
            <a:avLst/>
          </a:prstGeom>
          <a:noFill/>
          <a:ln>
            <a:noFill/>
          </a:ln>
        </p:spPr>
        <p:txBody>
          <a:bodyPr spcFirstLastPara="1" wrap="square" lIns="91425" tIns="45700" rIns="91425" bIns="45700" anchor="t" anchorCtr="0">
            <a:spAutoFit/>
          </a:bodyPr>
          <a:lstStyle/>
          <a:p>
            <a:pPr marL="0" marR="0" lvl="0" indent="457200" algn="l" rtl="0">
              <a:lnSpc>
                <a:spcPct val="100000"/>
              </a:lnSpc>
              <a:spcBef>
                <a:spcPts val="0"/>
              </a:spcBef>
              <a:spcAft>
                <a:spcPts val="0"/>
              </a:spcAft>
              <a:buNone/>
            </a:pPr>
            <a:r>
              <a:rPr lang="en-US" sz="2200" dirty="0">
                <a:solidFill>
                  <a:schemeClr val="bg1">
                    <a:lumMod val="95000"/>
                  </a:schemeClr>
                </a:solidFill>
                <a:latin typeface="Times New Roman"/>
                <a:ea typeface="Times New Roman"/>
                <a:cs typeface="Times New Roman"/>
                <a:sym typeface="Times New Roman"/>
              </a:rPr>
              <a:t>The United States has been struggling with opioid use epidemic to the extent that the government declared the opioid epidemic a public health emergency in 2017 (The Opioid Crisis). This has led to a surge in fields of public health to conduct extensive research of the different barriers to obtain the treatments that may prove to be effective in treating opioid use disorder (OUD). Past studies have found that age, gender, race, and economic factors were all determinant of the risk of substance abuse (Jalal et al.). This study takes into account these past studies and expands into how the treatment of OUD in Missouri may be degraded in different demographics or when prescribed one medicine over the other. Medication assisted treatment (MAT), or lack thereof, is examined for outcomes, whether the individual overdosed within a year of seeking treatment, of patients with OUD based on population density, age, gender, and race of the individual seeking treatment. This study examines if there is a significant difference in the risk of overdose based on the treatment provided: buprenorphine, naltrexone, or not receiving MAT at all. </a:t>
            </a:r>
            <a:endParaRPr sz="2200" dirty="0">
              <a:solidFill>
                <a:schemeClr val="bg1">
                  <a:lumMod val="95000"/>
                </a:schemeClr>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Font typeface="Arial"/>
              <a:buNone/>
            </a:pPr>
            <a:endParaRPr sz="2200" dirty="0">
              <a:solidFill>
                <a:schemeClr val="lt1"/>
              </a:solidFill>
              <a:latin typeface="Times New Roman"/>
              <a:ea typeface="Times New Roman"/>
              <a:cs typeface="Times New Roman"/>
              <a:sym typeface="Times New Roman"/>
            </a:endParaRPr>
          </a:p>
        </p:txBody>
      </p:sp>
      <p:sp>
        <p:nvSpPr>
          <p:cNvPr id="106" name="Google Shape;106;p1"/>
          <p:cNvSpPr/>
          <p:nvPr/>
        </p:nvSpPr>
        <p:spPr>
          <a:xfrm>
            <a:off x="730338" y="10972800"/>
            <a:ext cx="9859500" cy="8320186"/>
          </a:xfrm>
          <a:prstGeom prst="rect">
            <a:avLst/>
          </a:prstGeom>
          <a:noFill/>
          <a:ln>
            <a:noFill/>
          </a:ln>
        </p:spPr>
        <p:txBody>
          <a:bodyPr spcFirstLastPara="1" wrap="square" lIns="91425" tIns="45700" rIns="91425" bIns="45700" anchor="t" anchorCtr="0">
            <a:spAutoFit/>
          </a:bodyPr>
          <a:lstStyle/>
          <a:p>
            <a:pPr marL="0" lvl="0" indent="457200" algn="l" rtl="0">
              <a:lnSpc>
                <a:spcPct val="100000"/>
              </a:lnSpc>
              <a:spcBef>
                <a:spcPts val="0"/>
              </a:spcBef>
              <a:spcAft>
                <a:spcPts val="800"/>
              </a:spcAft>
              <a:buSzPts val="1100"/>
              <a:buNone/>
            </a:pPr>
            <a:r>
              <a:rPr lang="en-US" sz="2200" dirty="0">
                <a:solidFill>
                  <a:srgbClr val="FFFFFF"/>
                </a:solidFill>
                <a:latin typeface="Times New Roman"/>
                <a:ea typeface="Times New Roman"/>
                <a:cs typeface="Times New Roman"/>
                <a:sym typeface="Times New Roman"/>
              </a:rPr>
              <a:t>Demographic factors were obtained from the Medicaid enrollment file, and pharmacy claims were used to determine medication type and the credentials of the prescriber. Medical procedure and revenue codes were used to categorize opioid overdose claims. Overdose events in the year following MAT were identified using diagnosis codes, and the Cox proportional hazard regression model was used to analyze overdose risk. </a:t>
            </a:r>
            <a:r>
              <a:rPr lang="en-US" sz="2200" dirty="0">
                <a:solidFill>
                  <a:schemeClr val="lt1"/>
                </a:solidFill>
                <a:latin typeface="Times New Roman"/>
                <a:ea typeface="Times New Roman"/>
                <a:cs typeface="Times New Roman"/>
                <a:sym typeface="Times New Roman"/>
              </a:rPr>
              <a:t>Emergency department and hospital claims were used to identify prescriber credentials along with overdoses in the year following OUD diagnosis. Prescribers seeking treatment for OUD were identified and analyzed based on no medical assisted treatment (NMAT) and medical assisted treatment (MAT). Population size was based on state zip code data and US census data. Persons included in this analysis had a first episode OUD diagnosis (N=9421) that was associated with an admission to an emergency medical treatment facility (ED) in 2016-2018 and had no previous claims for OUD. The number that initiated medication within 30 days of ED visit were identified and separated by treatment type: naltrexone=432, buprenorphine=2343, and NMAT=4938. The MAT group received buprenorphine or naltrexone. Eligibility codes were then separated into covariates: disability or income. Income was determined by not having any of the disability codes. Additional demographics were included from Medicaid patient records: gender, age at OUD diagnosis, race, and population density. The outcomes of interest were overdose risk differences between gender, age, population density, and eligibility in conjunction with buprenorphine, naltrexone and no medical assisted treatment types over a one-year period. </a:t>
            </a:r>
            <a:br>
              <a:rPr lang="en-US" sz="2200" dirty="0">
                <a:solidFill>
                  <a:schemeClr val="lt1"/>
                </a:solidFill>
                <a:latin typeface="Times New Roman"/>
                <a:ea typeface="Times New Roman"/>
                <a:cs typeface="Times New Roman"/>
                <a:sym typeface="Times New Roman"/>
              </a:rPr>
            </a:br>
            <a:br>
              <a:rPr lang="en-US" sz="2200" dirty="0">
                <a:solidFill>
                  <a:schemeClr val="lt1"/>
                </a:solidFill>
                <a:latin typeface="Times New Roman"/>
                <a:ea typeface="Times New Roman"/>
                <a:cs typeface="Times New Roman"/>
                <a:sym typeface="Times New Roman"/>
              </a:rPr>
            </a:br>
            <a:endParaRPr sz="2200" dirty="0">
              <a:solidFill>
                <a:schemeClr val="lt1"/>
              </a:solidFill>
              <a:latin typeface="Times New Roman"/>
              <a:ea typeface="Times New Roman"/>
              <a:cs typeface="Times New Roman"/>
              <a:sym typeface="Times New Roman"/>
            </a:endParaRPr>
          </a:p>
        </p:txBody>
      </p:sp>
      <p:sp>
        <p:nvSpPr>
          <p:cNvPr id="107" name="Google Shape;107;p1"/>
          <p:cNvSpPr/>
          <p:nvPr/>
        </p:nvSpPr>
        <p:spPr>
          <a:xfrm>
            <a:off x="22212825" y="2495051"/>
            <a:ext cx="10105800" cy="34778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dirty="0">
                <a:solidFill>
                  <a:schemeClr val="lt1"/>
                </a:solidFill>
                <a:latin typeface="Times New Roman"/>
                <a:ea typeface="Times New Roman"/>
                <a:cs typeface="Times New Roman"/>
                <a:sym typeface="Times New Roman"/>
              </a:rPr>
              <a:t>MAT alone did not predict overdose risk, however there were many significant results. Men were at a higher risk of overdose (HR=1.39, CI 95 [1.11,1.75]). Income as an eligibility factor indicated lower risk of overdose (HR=.74, CI 95 [.55, .99]), lowering overdose risk. Compared to the disability only qualifier which found the HR=1.35, CI 95 [1.01, 1.82] increasing this populations overdose risk.</a:t>
            </a:r>
            <a:r>
              <a:rPr lang="en-US" sz="2200" dirty="0">
                <a:solidFill>
                  <a:schemeClr val="dk1"/>
                </a:solidFill>
                <a:latin typeface="Times New Roman"/>
                <a:ea typeface="Times New Roman"/>
                <a:cs typeface="Times New Roman"/>
                <a:sym typeface="Times New Roman"/>
              </a:rPr>
              <a:t> </a:t>
            </a:r>
            <a:r>
              <a:rPr lang="en-US" sz="2200" dirty="0">
                <a:solidFill>
                  <a:schemeClr val="lt1"/>
                </a:solidFill>
                <a:latin typeface="Times New Roman"/>
                <a:ea typeface="Times New Roman"/>
                <a:cs typeface="Times New Roman"/>
                <a:sym typeface="Times New Roman"/>
              </a:rPr>
              <a:t>At the time of diagnosis, every year older a patient was significantly decreased  overdose risk with the HR=.97, CI 95 [.97, .99]. Residents in MO with a population of 462 or lower were at increased risk for overdose with </a:t>
            </a:r>
            <a:r>
              <a:rPr lang="en-US" sz="2200" dirty="0">
                <a:solidFill>
                  <a:srgbClr val="FFFFFF"/>
                </a:solidFill>
                <a:latin typeface="Times New Roman"/>
                <a:ea typeface="Times New Roman"/>
                <a:cs typeface="Times New Roman"/>
                <a:sym typeface="Times New Roman"/>
              </a:rPr>
              <a:t>an HR=1.45, CI 95 [1.08, 1.96]. </a:t>
            </a:r>
            <a:r>
              <a:rPr lang="en-US" sz="2200" dirty="0">
                <a:solidFill>
                  <a:schemeClr val="lt1"/>
                </a:solidFill>
                <a:latin typeface="Times New Roman"/>
                <a:ea typeface="Times New Roman"/>
                <a:cs typeface="Times New Roman"/>
                <a:sym typeface="Times New Roman"/>
              </a:rPr>
              <a:t>Finally, our analysis found that there was a statistically significantly lower rate of overdose for those on Medicaid because of poverty that took buprenorphine  HR=.57, CI 95 [.33, 99].</a:t>
            </a:r>
            <a:r>
              <a:rPr lang="en-US" sz="2200" dirty="0">
                <a:solidFill>
                  <a:schemeClr val="dk1"/>
                </a:solidFill>
                <a:latin typeface="Times New Roman"/>
                <a:ea typeface="Times New Roman"/>
                <a:cs typeface="Times New Roman"/>
                <a:sym typeface="Times New Roman"/>
              </a:rPr>
              <a:t> </a:t>
            </a:r>
            <a:endParaRPr sz="2200" dirty="0">
              <a:highlight>
                <a:srgbClr val="0000FF"/>
              </a:highlight>
              <a:latin typeface="Times New Roman"/>
              <a:ea typeface="Times New Roman"/>
              <a:cs typeface="Times New Roman"/>
              <a:sym typeface="Times New Roman"/>
            </a:endParaRPr>
          </a:p>
        </p:txBody>
      </p:sp>
      <p:sp>
        <p:nvSpPr>
          <p:cNvPr id="108" name="Google Shape;108;p1"/>
          <p:cNvSpPr/>
          <p:nvPr/>
        </p:nvSpPr>
        <p:spPr>
          <a:xfrm>
            <a:off x="22212825" y="6930719"/>
            <a:ext cx="9787500" cy="11264582"/>
          </a:xfrm>
          <a:prstGeom prst="rect">
            <a:avLst/>
          </a:prstGeom>
          <a:noFill/>
          <a:ln>
            <a:noFill/>
          </a:ln>
        </p:spPr>
        <p:txBody>
          <a:bodyPr spcFirstLastPara="1" wrap="square" lIns="91425" tIns="45700" rIns="91425" bIns="45700" anchor="t" anchorCtr="0">
            <a:spAutoFit/>
          </a:bodyPr>
          <a:lstStyle/>
          <a:p>
            <a:pPr marL="0" lvl="0" indent="457200" algn="l" rtl="0">
              <a:lnSpc>
                <a:spcPct val="100000"/>
              </a:lnSpc>
              <a:spcBef>
                <a:spcPts val="0"/>
              </a:spcBef>
              <a:spcAft>
                <a:spcPts val="0"/>
              </a:spcAft>
              <a:buClr>
                <a:schemeClr val="dk1"/>
              </a:buClr>
              <a:buSzPts val="1100"/>
              <a:buFont typeface="Arial"/>
              <a:buNone/>
            </a:pPr>
            <a:r>
              <a:rPr lang="en-US" sz="2200" dirty="0">
                <a:solidFill>
                  <a:schemeClr val="lt1"/>
                </a:solidFill>
                <a:latin typeface="Times New Roman"/>
                <a:ea typeface="Times New Roman"/>
                <a:cs typeface="Times New Roman"/>
                <a:sym typeface="Times New Roman"/>
              </a:rPr>
              <a:t>The finding that men are more likely to experience an overdose may stem from several factors. Women may be more likely to see explore more options for treating their OUD (Hanson et al. 2020).</a:t>
            </a:r>
            <a:endParaRPr sz="2200" dirty="0">
              <a:solidFill>
                <a:schemeClr val="lt1"/>
              </a:solidFill>
              <a:latin typeface="Times New Roman"/>
              <a:ea typeface="Times New Roman"/>
              <a:cs typeface="Times New Roman"/>
              <a:sym typeface="Times New Roman"/>
            </a:endParaRPr>
          </a:p>
          <a:p>
            <a:pPr marL="0" lvl="0" indent="457200" algn="l" rtl="0">
              <a:lnSpc>
                <a:spcPct val="100000"/>
              </a:lnSpc>
              <a:spcBef>
                <a:spcPts val="0"/>
              </a:spcBef>
              <a:spcAft>
                <a:spcPts val="0"/>
              </a:spcAft>
              <a:buClr>
                <a:schemeClr val="dk1"/>
              </a:buClr>
              <a:buSzPts val="1100"/>
              <a:buFont typeface="Arial"/>
              <a:buNone/>
            </a:pPr>
            <a:r>
              <a:rPr lang="en-US" sz="2200" dirty="0">
                <a:solidFill>
                  <a:schemeClr val="lt1"/>
                </a:solidFill>
                <a:latin typeface="Times New Roman"/>
                <a:ea typeface="Times New Roman"/>
                <a:cs typeface="Times New Roman"/>
                <a:sym typeface="Times New Roman"/>
              </a:rPr>
              <a:t>Our study found a geographical risk, that the smaller the population density of a city was led to higher rates of overdose. There is not the same access to OUD specialists in smaller towns and seeing a general practitioner may be a determinant factor as to why there were worse outcomes for these populations (Sears, Edmonds &amp; Fulton-Kehoe, 2020). General practitioners may not have vast knowledge of OUD and the severity of the disease may be not as deeply discussed between the doctor and patient. General practitioners also may not have the ability to prescribe buprenorphine.</a:t>
            </a:r>
            <a:endParaRPr sz="2200" dirty="0">
              <a:solidFill>
                <a:schemeClr val="lt1"/>
              </a:solidFill>
              <a:latin typeface="Times New Roman"/>
              <a:ea typeface="Times New Roman"/>
              <a:cs typeface="Times New Roman"/>
              <a:sym typeface="Times New Roman"/>
            </a:endParaRPr>
          </a:p>
          <a:p>
            <a:pPr marL="0" lvl="0" indent="457200" algn="l" rtl="0">
              <a:lnSpc>
                <a:spcPct val="100000"/>
              </a:lnSpc>
              <a:spcBef>
                <a:spcPts val="0"/>
              </a:spcBef>
              <a:spcAft>
                <a:spcPts val="0"/>
              </a:spcAft>
              <a:buClr>
                <a:schemeClr val="dk1"/>
              </a:buClr>
              <a:buSzPts val="1100"/>
              <a:buFont typeface="Arial"/>
              <a:buNone/>
            </a:pPr>
            <a:r>
              <a:rPr lang="en-US" sz="2200" dirty="0">
                <a:solidFill>
                  <a:schemeClr val="lt1"/>
                </a:solidFill>
                <a:latin typeface="Times New Roman"/>
                <a:ea typeface="Times New Roman"/>
                <a:cs typeface="Times New Roman"/>
                <a:sym typeface="Times New Roman"/>
              </a:rPr>
              <a:t>Also, our study revealed that there was a higher risk of overdose due to the age of the individual, with the youngest age group reporting the worst outcomes. This may stem from the younger individuals facing stigmas around medication (Knopf 2020). </a:t>
            </a:r>
          </a:p>
          <a:p>
            <a:pPr marL="0" lvl="0" indent="457200" algn="l" rtl="0">
              <a:lnSpc>
                <a:spcPct val="100000"/>
              </a:lnSpc>
              <a:spcBef>
                <a:spcPts val="0"/>
              </a:spcBef>
              <a:spcAft>
                <a:spcPts val="0"/>
              </a:spcAft>
              <a:buClr>
                <a:schemeClr val="dk1"/>
              </a:buClr>
              <a:buSzPts val="1100"/>
              <a:buFont typeface="Arial"/>
              <a:buNone/>
            </a:pPr>
            <a:r>
              <a:rPr lang="en-US" sz="2200" dirty="0">
                <a:solidFill>
                  <a:schemeClr val="lt1"/>
                </a:solidFill>
                <a:latin typeface="Times New Roman"/>
                <a:ea typeface="Times New Roman"/>
                <a:cs typeface="Times New Roman"/>
                <a:sym typeface="Times New Roman"/>
              </a:rPr>
              <a:t>Some specific discrepancies in our data were the opioid overdose rates linked to a difference in MAT when examined in conjunction with the individuals’ reason for being on Medicaid (poverty vs. disability). Buprenorphine given to those eligible because of poverty have significantly lower overdose rates than any other combination of eligibility and MAT. Further investigation is needed pertaining to the reason behind the difference in risk of overdose based on MAT type and eligibility. There can be no guarantee that individuals took the MAT that was prescribed to them. This also raises the question of why buprenorphine outperforms naltrexone. When our study is taken into account with studies such as the one done by Felix, </a:t>
            </a:r>
            <a:r>
              <a:rPr lang="en-US" sz="2200" dirty="0" err="1">
                <a:solidFill>
                  <a:schemeClr val="lt1"/>
                </a:solidFill>
                <a:latin typeface="Times New Roman"/>
                <a:ea typeface="Times New Roman"/>
                <a:cs typeface="Times New Roman"/>
                <a:sym typeface="Times New Roman"/>
              </a:rPr>
              <a:t>Sharfstein</a:t>
            </a:r>
            <a:r>
              <a:rPr lang="en-US" sz="2200" dirty="0">
                <a:solidFill>
                  <a:schemeClr val="lt1"/>
                </a:solidFill>
                <a:latin typeface="Times New Roman"/>
                <a:ea typeface="Times New Roman"/>
                <a:cs typeface="Times New Roman"/>
                <a:sym typeface="Times New Roman"/>
              </a:rPr>
              <a:t>, and Olsen (2020)  that determined that naltrexone was not ending in less overdose rates than buprenorphine , we can start to question the usefulness of having a number of drugs for OUD that vary in effectiveness.  </a:t>
            </a:r>
            <a:endParaRPr sz="2200" dirty="0">
              <a:solidFill>
                <a:schemeClr val="lt1"/>
              </a:solidFill>
              <a:latin typeface="Times New Roman"/>
              <a:ea typeface="Times New Roman"/>
              <a:cs typeface="Times New Roman"/>
              <a:sym typeface="Times New Roman"/>
            </a:endParaRPr>
          </a:p>
          <a:p>
            <a:pPr marL="0" lvl="0" indent="457200" algn="l" rtl="0">
              <a:lnSpc>
                <a:spcPct val="100000"/>
              </a:lnSpc>
              <a:spcBef>
                <a:spcPts val="0"/>
              </a:spcBef>
              <a:spcAft>
                <a:spcPts val="0"/>
              </a:spcAft>
              <a:buClr>
                <a:schemeClr val="dk1"/>
              </a:buClr>
              <a:buSzPts val="1100"/>
              <a:buFont typeface="Arial"/>
              <a:buNone/>
            </a:pPr>
            <a:r>
              <a:rPr lang="en-US" sz="2200" dirty="0">
                <a:solidFill>
                  <a:schemeClr val="lt1"/>
                </a:solidFill>
                <a:latin typeface="Times New Roman"/>
                <a:ea typeface="Times New Roman"/>
                <a:cs typeface="Times New Roman"/>
                <a:sym typeface="Times New Roman"/>
              </a:rPr>
              <a:t>Limitations of our data include: We did not have the confirmation that individuals took the MAT that was prescribed. We also did not examine how other treatments (mental health treatment) could have impacted the outcomes reported. We did not have prescriber level factors. Unreported overdoses were also a limitation. Lastly, we did not have information on other drugs being taken.</a:t>
            </a:r>
            <a:endParaRPr sz="2200" dirty="0">
              <a:solidFill>
                <a:schemeClr val="lt1"/>
              </a:solidFill>
              <a:latin typeface="Times New Roman"/>
              <a:ea typeface="Times New Roman"/>
              <a:cs typeface="Times New Roman"/>
              <a:sym typeface="Times New Roman"/>
            </a:endParaRPr>
          </a:p>
          <a:p>
            <a:pPr marL="0" lvl="0" indent="457200" algn="l" rtl="0">
              <a:lnSpc>
                <a:spcPct val="100000"/>
              </a:lnSpc>
              <a:spcBef>
                <a:spcPts val="0"/>
              </a:spcBef>
              <a:spcAft>
                <a:spcPts val="0"/>
              </a:spcAft>
              <a:buSzPts val="1100"/>
              <a:buNone/>
            </a:pPr>
            <a:endParaRPr sz="2200" dirty="0">
              <a:solidFill>
                <a:schemeClr val="lt1"/>
              </a:solidFill>
              <a:latin typeface="Times New Roman"/>
              <a:ea typeface="Times New Roman"/>
              <a:cs typeface="Times New Roman"/>
              <a:sym typeface="Times New Roman"/>
            </a:endParaRPr>
          </a:p>
        </p:txBody>
      </p:sp>
      <p:sp>
        <p:nvSpPr>
          <p:cNvPr id="109" name="Google Shape;109;p1"/>
          <p:cNvSpPr txBox="1"/>
          <p:nvPr/>
        </p:nvSpPr>
        <p:spPr>
          <a:xfrm>
            <a:off x="16159150" y="1848250"/>
            <a:ext cx="5784300" cy="1265100"/>
          </a:xfrm>
          <a:prstGeom prst="rect">
            <a:avLst/>
          </a:prstGeom>
          <a:solidFill>
            <a:srgbClr val="666666"/>
          </a:solidFill>
          <a:ln w="9525" cap="flat" cmpd="sng">
            <a:solidFill>
              <a:srgbClr val="A2453E"/>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600" b="1">
                <a:solidFill>
                  <a:schemeClr val="lt2"/>
                </a:solidFill>
                <a:latin typeface="Times New Roman"/>
                <a:ea typeface="Times New Roman"/>
                <a:cs typeface="Times New Roman"/>
                <a:sym typeface="Times New Roman"/>
              </a:rPr>
              <a:t>Probability of No Overdose by Medicaid Eligibility Type and Prescribed MAT</a:t>
            </a:r>
            <a:endParaRPr sz="2600" b="1">
              <a:solidFill>
                <a:schemeClr val="lt2"/>
              </a:solidFill>
              <a:latin typeface="Times New Roman"/>
              <a:ea typeface="Times New Roman"/>
              <a:cs typeface="Times New Roman"/>
              <a:sym typeface="Times New Roman"/>
            </a:endParaRPr>
          </a:p>
        </p:txBody>
      </p:sp>
      <p:graphicFrame>
        <p:nvGraphicFramePr>
          <p:cNvPr id="110" name="Google Shape;110;p1"/>
          <p:cNvGraphicFramePr/>
          <p:nvPr/>
        </p:nvGraphicFramePr>
        <p:xfrm>
          <a:off x="10774475" y="2525398"/>
          <a:ext cx="5115450" cy="18683280"/>
        </p:xfrm>
        <a:graphic>
          <a:graphicData uri="http://schemas.openxmlformats.org/drawingml/2006/table">
            <a:tbl>
              <a:tblPr>
                <a:noFill/>
                <a:tableStyleId>{161BBC24-6B13-45B2-83F9-BF20914A7A12}</a:tableStyleId>
              </a:tblPr>
              <a:tblGrid>
                <a:gridCol w="1670025">
                  <a:extLst>
                    <a:ext uri="{9D8B030D-6E8A-4147-A177-3AD203B41FA5}">
                      <a16:colId xmlns:a16="http://schemas.microsoft.com/office/drawing/2014/main" val="20000"/>
                    </a:ext>
                  </a:extLst>
                </a:gridCol>
                <a:gridCol w="1152100">
                  <a:extLst>
                    <a:ext uri="{9D8B030D-6E8A-4147-A177-3AD203B41FA5}">
                      <a16:colId xmlns:a16="http://schemas.microsoft.com/office/drawing/2014/main" val="20001"/>
                    </a:ext>
                  </a:extLst>
                </a:gridCol>
                <a:gridCol w="1069500">
                  <a:extLst>
                    <a:ext uri="{9D8B030D-6E8A-4147-A177-3AD203B41FA5}">
                      <a16:colId xmlns:a16="http://schemas.microsoft.com/office/drawing/2014/main" val="20002"/>
                    </a:ext>
                  </a:extLst>
                </a:gridCol>
                <a:gridCol w="1223825">
                  <a:extLst>
                    <a:ext uri="{9D8B030D-6E8A-4147-A177-3AD203B41FA5}">
                      <a16:colId xmlns:a16="http://schemas.microsoft.com/office/drawing/2014/main" val="20003"/>
                    </a:ext>
                  </a:extLst>
                </a:gridCol>
              </a:tblGrid>
              <a:tr h="524600">
                <a:tc>
                  <a:txBody>
                    <a:bodyPr/>
                    <a:lstStyle/>
                    <a:p>
                      <a:pPr marL="0" lvl="0" indent="0" algn="l" rtl="0">
                        <a:spcBef>
                          <a:spcPts val="0"/>
                        </a:spcBef>
                        <a:spcAft>
                          <a:spcPts val="0"/>
                        </a:spcAft>
                        <a:buNone/>
                      </a:pP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Clr>
                          <a:schemeClr val="dk1"/>
                        </a:buClr>
                        <a:buSzPts val="1100"/>
                        <a:buFont typeface="Arial"/>
                        <a:buNone/>
                      </a:pPr>
                      <a:r>
                        <a:rPr lang="en-US" sz="1200">
                          <a:solidFill>
                            <a:srgbClr val="F2F2F2"/>
                          </a:solidFill>
                        </a:rPr>
                        <a:t>Buprenorphine</a:t>
                      </a:r>
                      <a:endParaRPr sz="1200">
                        <a:solidFill>
                          <a:srgbClr val="F2F2F2"/>
                        </a:solidFill>
                      </a:endParaRPr>
                    </a:p>
                    <a:p>
                      <a:pPr marL="0" lvl="0" indent="0" algn="l" rtl="0">
                        <a:spcBef>
                          <a:spcPts val="0"/>
                        </a:spcBef>
                        <a:spcAft>
                          <a:spcPts val="0"/>
                        </a:spcAft>
                        <a:buNone/>
                      </a:pPr>
                      <a:r>
                        <a:rPr lang="en-US" sz="1200">
                          <a:solidFill>
                            <a:srgbClr val="F2F2F2"/>
                          </a:solidFill>
                        </a:rPr>
                        <a:t>n=2343 (30%)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Clr>
                          <a:schemeClr val="dk1"/>
                        </a:buClr>
                        <a:buSzPts val="1100"/>
                        <a:buFont typeface="Arial"/>
                        <a:buNone/>
                      </a:pPr>
                      <a:r>
                        <a:rPr lang="en-US" sz="1200">
                          <a:solidFill>
                            <a:srgbClr val="F2F2F2"/>
                          </a:solidFill>
                        </a:rPr>
                        <a:t>Naltrexone</a:t>
                      </a:r>
                      <a:endParaRPr sz="1200">
                        <a:solidFill>
                          <a:srgbClr val="F2F2F2"/>
                        </a:solidFill>
                      </a:endParaRPr>
                    </a:p>
                    <a:p>
                      <a:pPr marL="0" lvl="0" indent="0" algn="l" rtl="0">
                        <a:spcBef>
                          <a:spcPts val="0"/>
                        </a:spcBef>
                        <a:spcAft>
                          <a:spcPts val="0"/>
                        </a:spcAft>
                        <a:buNone/>
                      </a:pPr>
                      <a:r>
                        <a:rPr lang="en-US" sz="1200">
                          <a:solidFill>
                            <a:srgbClr val="F2F2F2"/>
                          </a:solidFill>
                        </a:rPr>
                        <a:t>n=432 (6%)</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Clr>
                          <a:schemeClr val="dk1"/>
                        </a:buClr>
                        <a:buSzPts val="1100"/>
                        <a:buFont typeface="Arial"/>
                        <a:buNone/>
                      </a:pPr>
                      <a:r>
                        <a:rPr lang="en-US" sz="1200">
                          <a:solidFill>
                            <a:srgbClr val="F2F2F2"/>
                          </a:solidFill>
                        </a:rPr>
                        <a:t>No MAT</a:t>
                      </a:r>
                      <a:endParaRPr sz="1200">
                        <a:solidFill>
                          <a:srgbClr val="F2F2F2"/>
                        </a:solidFill>
                      </a:endParaRPr>
                    </a:p>
                    <a:p>
                      <a:pPr marL="0" lvl="0" indent="0" algn="l" rtl="0">
                        <a:spcBef>
                          <a:spcPts val="0"/>
                        </a:spcBef>
                        <a:spcAft>
                          <a:spcPts val="0"/>
                        </a:spcAft>
                        <a:buNone/>
                      </a:pPr>
                      <a:r>
                        <a:rPr lang="en-US" sz="1200">
                          <a:solidFill>
                            <a:srgbClr val="F2F2F2"/>
                          </a:solidFill>
                        </a:rPr>
                        <a:t>n=4938 (64%)</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00"/>
                  </a:ext>
                </a:extLst>
              </a:tr>
              <a:tr h="341975">
                <a:tc>
                  <a:txBody>
                    <a:bodyPr/>
                    <a:lstStyle/>
                    <a:p>
                      <a:pPr marL="0" lvl="0" indent="0" algn="l" rtl="0">
                        <a:spcBef>
                          <a:spcPts val="0"/>
                        </a:spcBef>
                        <a:spcAft>
                          <a:spcPts val="0"/>
                        </a:spcAft>
                        <a:buNone/>
                      </a:pPr>
                      <a:r>
                        <a:rPr lang="en-US">
                          <a:solidFill>
                            <a:srgbClr val="F2F2F2"/>
                          </a:solidFill>
                        </a:rPr>
                        <a:t>Female</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1648 (70%)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285 (66%)</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3142 (64%)</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01"/>
                  </a:ext>
                </a:extLst>
              </a:tr>
              <a:tr h="524600">
                <a:tc>
                  <a:txBody>
                    <a:bodyPr/>
                    <a:lstStyle/>
                    <a:p>
                      <a:pPr marL="0" lvl="0" indent="0" algn="l" rtl="0">
                        <a:spcBef>
                          <a:spcPts val="0"/>
                        </a:spcBef>
                        <a:spcAft>
                          <a:spcPts val="0"/>
                        </a:spcAft>
                        <a:buNone/>
                      </a:pPr>
                      <a:r>
                        <a:rPr lang="en-US">
                          <a:solidFill>
                            <a:srgbClr val="F2F2F2"/>
                          </a:solidFill>
                        </a:rPr>
                        <a:t>Overdose w/in 1 Year</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71 (3%)</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22 (5%)</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255 (5%)</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02"/>
                  </a:ext>
                </a:extLst>
              </a:tr>
              <a:tr h="341975">
                <a:tc>
                  <a:txBody>
                    <a:bodyPr/>
                    <a:lstStyle/>
                    <a:p>
                      <a:pPr marL="0" lvl="0" indent="0" algn="l" rtl="0">
                        <a:spcBef>
                          <a:spcPts val="0"/>
                        </a:spcBef>
                        <a:spcAft>
                          <a:spcPts val="0"/>
                        </a:spcAft>
                        <a:buNone/>
                      </a:pPr>
                      <a:r>
                        <a:rPr lang="en-US">
                          <a:solidFill>
                            <a:srgbClr val="F2F2F2"/>
                          </a:solidFill>
                        </a:rPr>
                        <a:t>Medicaid Eligibility: Disability-Related</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950 (41%)</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195 (45%)</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2806 (57%)</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03"/>
                  </a:ext>
                </a:extLst>
              </a:tr>
              <a:tr h="341975">
                <a:tc>
                  <a:txBody>
                    <a:bodyPr/>
                    <a:lstStyle/>
                    <a:p>
                      <a:pPr marL="0" lvl="0" indent="0" algn="l" rtl="0">
                        <a:spcBef>
                          <a:spcPts val="0"/>
                        </a:spcBef>
                        <a:spcAft>
                          <a:spcPts val="0"/>
                        </a:spcAft>
                        <a:buNone/>
                      </a:pPr>
                      <a:r>
                        <a:rPr lang="en-US">
                          <a:solidFill>
                            <a:srgbClr val="F2F2F2"/>
                          </a:solidFill>
                        </a:rPr>
                        <a:t>Medicaid Eligibility: Income-Related</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1393 (59%)</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237 (55%)</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2132 (43%)</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04"/>
                  </a:ext>
                </a:extLst>
              </a:tr>
              <a:tr h="341975">
                <a:tc>
                  <a:txBody>
                    <a:bodyPr/>
                    <a:lstStyle/>
                    <a:p>
                      <a:pPr marL="0" lvl="0" indent="0" algn="l" rtl="0">
                        <a:spcBef>
                          <a:spcPts val="0"/>
                        </a:spcBef>
                        <a:spcAft>
                          <a:spcPts val="0"/>
                        </a:spcAft>
                        <a:buNone/>
                      </a:pPr>
                      <a:r>
                        <a:rPr lang="en-US">
                          <a:solidFill>
                            <a:srgbClr val="F2F2F2"/>
                          </a:solidFill>
                        </a:rPr>
                        <a:t>White</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2065 (88%)</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352 (81%)</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3693 (75%)</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05"/>
                  </a:ext>
                </a:extLst>
              </a:tr>
              <a:tr h="341975">
                <a:tc>
                  <a:txBody>
                    <a:bodyPr/>
                    <a:lstStyle/>
                    <a:p>
                      <a:pPr marL="0" lvl="0" indent="0" algn="l" rtl="0">
                        <a:spcBef>
                          <a:spcPts val="0"/>
                        </a:spcBef>
                        <a:spcAft>
                          <a:spcPts val="0"/>
                        </a:spcAft>
                        <a:buNone/>
                      </a:pPr>
                      <a:r>
                        <a:rPr lang="en-US">
                          <a:solidFill>
                            <a:srgbClr val="F2F2F2"/>
                          </a:solidFill>
                        </a:rPr>
                        <a:t>African American/Racial Minority</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278 (12%)</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80 (19%)</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1245 (25%)</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06"/>
                  </a:ext>
                </a:extLst>
              </a:tr>
              <a:tr h="341975">
                <a:tc>
                  <a:txBody>
                    <a:bodyPr/>
                    <a:lstStyle/>
                    <a:p>
                      <a:pPr marL="0" lvl="0" indent="0" algn="l" rtl="0">
                        <a:spcBef>
                          <a:spcPts val="0"/>
                        </a:spcBef>
                        <a:spcAft>
                          <a:spcPts val="0"/>
                        </a:spcAft>
                        <a:buNone/>
                      </a:pPr>
                      <a:r>
                        <a:rPr lang="en-US">
                          <a:solidFill>
                            <a:srgbClr val="F2F2F2"/>
                          </a:solidFill>
                        </a:rPr>
                        <a:t>Age (mean)</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36</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35</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39</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07"/>
                  </a:ext>
                </a:extLst>
              </a:tr>
              <a:tr h="524600">
                <a:tc>
                  <a:txBody>
                    <a:bodyPr/>
                    <a:lstStyle/>
                    <a:p>
                      <a:pPr marL="0" lvl="0" indent="0" algn="l" rtl="0">
                        <a:spcBef>
                          <a:spcPts val="0"/>
                        </a:spcBef>
                        <a:spcAft>
                          <a:spcPts val="0"/>
                        </a:spcAft>
                        <a:buNone/>
                      </a:pPr>
                      <a:r>
                        <a:rPr lang="en-US">
                          <a:solidFill>
                            <a:srgbClr val="F2F2F2"/>
                          </a:solidFill>
                        </a:rPr>
                        <a:t>Population Density of Residence</a:t>
                      </a:r>
                      <a:endParaRPr>
                        <a:solidFill>
                          <a:srgbClr val="F2F2F2"/>
                        </a:solidFill>
                      </a:endParaRPr>
                    </a:p>
                    <a:p>
                      <a:pPr marL="0" lvl="0" indent="0" algn="l" rtl="0">
                        <a:spcBef>
                          <a:spcPts val="0"/>
                        </a:spcBef>
                        <a:spcAft>
                          <a:spcPts val="0"/>
                        </a:spcAft>
                        <a:buNone/>
                      </a:pPr>
                      <a:r>
                        <a:rPr lang="en-US">
                          <a:solidFill>
                            <a:srgbClr val="F2F2F2"/>
                          </a:solidFill>
                        </a:rPr>
                        <a:t>(median)</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13,376</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9,013</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l" rtl="0">
                        <a:spcBef>
                          <a:spcPts val="0"/>
                        </a:spcBef>
                        <a:spcAft>
                          <a:spcPts val="0"/>
                        </a:spcAft>
                        <a:buNone/>
                      </a:pPr>
                      <a:r>
                        <a:rPr lang="en-US" sz="1200">
                          <a:solidFill>
                            <a:srgbClr val="F2F2F2"/>
                          </a:solidFill>
                        </a:rPr>
                        <a:t>9,013</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08"/>
                  </a:ext>
                </a:extLst>
              </a:tr>
              <a:tr h="341975">
                <a:tc gridSpan="4">
                  <a:txBody>
                    <a:bodyPr/>
                    <a:lstStyle/>
                    <a:p>
                      <a:pPr marL="0" lvl="0" indent="0" algn="l" rtl="0">
                        <a:spcBef>
                          <a:spcPts val="0"/>
                        </a:spcBef>
                        <a:spcAft>
                          <a:spcPts val="0"/>
                        </a:spcAft>
                        <a:buNone/>
                      </a:pPr>
                      <a:r>
                        <a:rPr lang="en-US" sz="1200">
                          <a:solidFill>
                            <a:srgbClr val="F2F2F2"/>
                          </a:solidFill>
                        </a:rPr>
                        <a:t>Chronic Disease Comorbidity by MAT</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9"/>
                  </a:ext>
                </a:extLst>
              </a:tr>
              <a:tr h="345300">
                <a:tc>
                  <a:txBody>
                    <a:bodyPr/>
                    <a:lstStyle/>
                    <a:p>
                      <a:pPr marL="0" lvl="0" indent="0" algn="l" rtl="0">
                        <a:spcBef>
                          <a:spcPts val="0"/>
                        </a:spcBef>
                        <a:spcAft>
                          <a:spcPts val="0"/>
                        </a:spcAft>
                        <a:buNone/>
                      </a:pPr>
                      <a:r>
                        <a:rPr lang="en-US">
                          <a:solidFill>
                            <a:srgbClr val="F2F2F2"/>
                          </a:solidFill>
                        </a:rPr>
                        <a:t>Cancer</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244 (10.40%)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34 (7.90%)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650 (13.20%)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10"/>
                  </a:ext>
                </a:extLst>
              </a:tr>
              <a:tr h="345300">
                <a:tc>
                  <a:txBody>
                    <a:bodyPr/>
                    <a:lstStyle/>
                    <a:p>
                      <a:pPr marL="0" lvl="0" indent="0" algn="l" rtl="0">
                        <a:spcBef>
                          <a:spcPts val="0"/>
                        </a:spcBef>
                        <a:spcAft>
                          <a:spcPts val="0"/>
                        </a:spcAft>
                        <a:buNone/>
                      </a:pPr>
                      <a:r>
                        <a:rPr lang="en-US">
                          <a:solidFill>
                            <a:srgbClr val="F2F2F2"/>
                          </a:solidFill>
                        </a:rPr>
                        <a:t>Hypertension</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764 (32.60%)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135 (31.30%)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2080 (42.10%)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11"/>
                  </a:ext>
                </a:extLst>
              </a:tr>
              <a:tr h="524600">
                <a:tc>
                  <a:txBody>
                    <a:bodyPr/>
                    <a:lstStyle/>
                    <a:p>
                      <a:pPr marL="0" lvl="0" indent="0" algn="l" rtl="0">
                        <a:spcBef>
                          <a:spcPts val="0"/>
                        </a:spcBef>
                        <a:spcAft>
                          <a:spcPts val="0"/>
                        </a:spcAft>
                        <a:buNone/>
                      </a:pPr>
                      <a:r>
                        <a:rPr lang="en-US">
                          <a:solidFill>
                            <a:srgbClr val="F2F2F2"/>
                          </a:solidFill>
                        </a:rPr>
                        <a:t>Cardiac Arrest / Angina</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lnSpc>
                          <a:spcPct val="115000"/>
                        </a:lnSpc>
                        <a:spcBef>
                          <a:spcPts val="0"/>
                        </a:spcBef>
                        <a:spcAft>
                          <a:spcPts val="0"/>
                        </a:spcAft>
                        <a:buNone/>
                      </a:pPr>
                      <a:r>
                        <a:rPr lang="en-US" sz="1200">
                          <a:solidFill>
                            <a:schemeClr val="lt1"/>
                          </a:solidFill>
                          <a:latin typeface="Calibri"/>
                          <a:ea typeface="Calibri"/>
                          <a:cs typeface="Calibri"/>
                          <a:sym typeface="Calibri"/>
                        </a:rPr>
                        <a:t>73 (3.10%)</a:t>
                      </a:r>
                      <a:endParaRPr sz="1200">
                        <a:solidFill>
                          <a:schemeClr val="lt1"/>
                        </a:solidFill>
                        <a:latin typeface="Calibri"/>
                        <a:ea typeface="Calibri"/>
                        <a:cs typeface="Calibri"/>
                        <a:sym typeface="Calibri"/>
                      </a:endParaRPr>
                    </a:p>
                  </a:txBody>
                  <a:tcPr marL="9525" marR="9525" marT="9525" marB="91425" anchor="b">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15 (3.50%)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244 (4.90%)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12"/>
                  </a:ext>
                </a:extLst>
              </a:tr>
              <a:tr h="345300">
                <a:tc>
                  <a:txBody>
                    <a:bodyPr/>
                    <a:lstStyle/>
                    <a:p>
                      <a:pPr marL="0" lvl="0" indent="0" algn="l" rtl="0">
                        <a:spcBef>
                          <a:spcPts val="0"/>
                        </a:spcBef>
                        <a:spcAft>
                          <a:spcPts val="0"/>
                        </a:spcAft>
                        <a:buNone/>
                      </a:pPr>
                      <a:r>
                        <a:rPr lang="en-US">
                          <a:solidFill>
                            <a:srgbClr val="F2F2F2"/>
                          </a:solidFill>
                        </a:rPr>
                        <a:t>Heart Failure</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lnSpc>
                          <a:spcPct val="115000"/>
                        </a:lnSpc>
                        <a:spcBef>
                          <a:spcPts val="0"/>
                        </a:spcBef>
                        <a:spcAft>
                          <a:spcPts val="0"/>
                        </a:spcAft>
                        <a:buNone/>
                      </a:pPr>
                      <a:r>
                        <a:rPr lang="en-US" sz="1200">
                          <a:solidFill>
                            <a:schemeClr val="lt1"/>
                          </a:solidFill>
                          <a:latin typeface="Calibri"/>
                          <a:ea typeface="Calibri"/>
                          <a:cs typeface="Calibri"/>
                          <a:sym typeface="Calibri"/>
                        </a:rPr>
                        <a:t>100 (4.30%)</a:t>
                      </a:r>
                      <a:endParaRPr sz="1200">
                        <a:solidFill>
                          <a:schemeClr val="lt1"/>
                        </a:solidFill>
                        <a:latin typeface="Calibri"/>
                        <a:ea typeface="Calibri"/>
                        <a:cs typeface="Calibri"/>
                        <a:sym typeface="Calibri"/>
                      </a:endParaRPr>
                    </a:p>
                  </a:txBody>
                  <a:tcPr marL="9525" marR="9525" marT="9525" marB="91425" anchor="b">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9 (2.10%)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321 (6.50%)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13"/>
                  </a:ext>
                </a:extLst>
              </a:tr>
              <a:tr h="524600">
                <a:tc>
                  <a:txBody>
                    <a:bodyPr/>
                    <a:lstStyle/>
                    <a:p>
                      <a:pPr marL="0" lvl="0" indent="0" algn="l" rtl="0">
                        <a:spcBef>
                          <a:spcPts val="0"/>
                        </a:spcBef>
                        <a:spcAft>
                          <a:spcPts val="0"/>
                        </a:spcAft>
                        <a:buNone/>
                      </a:pPr>
                      <a:r>
                        <a:rPr lang="en-US">
                          <a:solidFill>
                            <a:srgbClr val="F2F2F2"/>
                          </a:solidFill>
                        </a:rPr>
                        <a:t>Cerebrovascular Disease</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lnSpc>
                          <a:spcPct val="115000"/>
                        </a:lnSpc>
                        <a:spcBef>
                          <a:spcPts val="0"/>
                        </a:spcBef>
                        <a:spcAft>
                          <a:spcPts val="0"/>
                        </a:spcAft>
                        <a:buNone/>
                      </a:pPr>
                      <a:r>
                        <a:rPr lang="en-US" sz="1200">
                          <a:solidFill>
                            <a:schemeClr val="lt1"/>
                          </a:solidFill>
                          <a:latin typeface="Calibri"/>
                          <a:ea typeface="Calibri"/>
                          <a:cs typeface="Calibri"/>
                          <a:sym typeface="Calibri"/>
                        </a:rPr>
                        <a:t>70 (3.00%)</a:t>
                      </a:r>
                      <a:endParaRPr sz="1200">
                        <a:solidFill>
                          <a:schemeClr val="lt1"/>
                        </a:solidFill>
                        <a:latin typeface="Calibri"/>
                        <a:ea typeface="Calibri"/>
                        <a:cs typeface="Calibri"/>
                        <a:sym typeface="Calibri"/>
                      </a:endParaRPr>
                    </a:p>
                  </a:txBody>
                  <a:tcPr marL="9525" marR="9525" marT="9525" marB="91425" anchor="b">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17 (3.90%)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268 (5.40%)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14"/>
                  </a:ext>
                </a:extLst>
              </a:tr>
              <a:tr h="707225">
                <a:tc>
                  <a:txBody>
                    <a:bodyPr/>
                    <a:lstStyle/>
                    <a:p>
                      <a:pPr marL="0" lvl="0" indent="0" algn="l" rtl="0">
                        <a:spcBef>
                          <a:spcPts val="0"/>
                        </a:spcBef>
                        <a:spcAft>
                          <a:spcPts val="0"/>
                        </a:spcAft>
                        <a:buNone/>
                      </a:pPr>
                      <a:r>
                        <a:rPr lang="en-US">
                          <a:solidFill>
                            <a:srgbClr val="F2F2F2"/>
                          </a:solidFill>
                        </a:rPr>
                        <a:t>Transient Cerebral Ischemic Attack (Stroke)</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lnSpc>
                          <a:spcPct val="115000"/>
                        </a:lnSpc>
                        <a:spcBef>
                          <a:spcPts val="0"/>
                        </a:spcBef>
                        <a:spcAft>
                          <a:spcPts val="0"/>
                        </a:spcAft>
                        <a:buNone/>
                      </a:pPr>
                      <a:r>
                        <a:rPr lang="en-US" sz="1200">
                          <a:solidFill>
                            <a:schemeClr val="lt1"/>
                          </a:solidFill>
                          <a:latin typeface="Calibri"/>
                          <a:ea typeface="Calibri"/>
                          <a:cs typeface="Calibri"/>
                          <a:sym typeface="Calibri"/>
                        </a:rPr>
                        <a:t>12 (0.50%)</a:t>
                      </a:r>
                      <a:endParaRPr sz="1200">
                        <a:solidFill>
                          <a:schemeClr val="lt1"/>
                        </a:solidFill>
                        <a:latin typeface="Calibri"/>
                        <a:ea typeface="Calibri"/>
                        <a:cs typeface="Calibri"/>
                        <a:sym typeface="Calibri"/>
                      </a:endParaRPr>
                    </a:p>
                  </a:txBody>
                  <a:tcPr marL="9525" marR="9525" marT="9525" marB="91425" anchor="b">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1 (0.20%)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64 (1.30%)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15"/>
                  </a:ext>
                </a:extLst>
              </a:tr>
              <a:tr h="707225">
                <a:tc>
                  <a:txBody>
                    <a:bodyPr/>
                    <a:lstStyle/>
                    <a:p>
                      <a:pPr marL="0" lvl="0" indent="0" algn="l" rtl="0">
                        <a:spcBef>
                          <a:spcPts val="0"/>
                        </a:spcBef>
                        <a:spcAft>
                          <a:spcPts val="0"/>
                        </a:spcAft>
                        <a:buNone/>
                      </a:pPr>
                      <a:r>
                        <a:rPr lang="en-US">
                          <a:solidFill>
                            <a:srgbClr val="F2F2F2"/>
                          </a:solidFill>
                        </a:rPr>
                        <a:t>Chronic Obstructive Pulmonary Disease (COPD)</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lnSpc>
                          <a:spcPct val="115000"/>
                        </a:lnSpc>
                        <a:spcBef>
                          <a:spcPts val="0"/>
                        </a:spcBef>
                        <a:spcAft>
                          <a:spcPts val="0"/>
                        </a:spcAft>
                        <a:buNone/>
                      </a:pPr>
                      <a:r>
                        <a:rPr lang="en-US" sz="1200">
                          <a:solidFill>
                            <a:schemeClr val="lt1"/>
                          </a:solidFill>
                          <a:latin typeface="Calibri"/>
                          <a:ea typeface="Calibri"/>
                          <a:cs typeface="Calibri"/>
                          <a:sym typeface="Calibri"/>
                        </a:rPr>
                        <a:t>290 (12.40%)</a:t>
                      </a:r>
                      <a:endParaRPr sz="1200">
                        <a:solidFill>
                          <a:schemeClr val="lt1"/>
                        </a:solidFill>
                        <a:latin typeface="Calibri"/>
                        <a:ea typeface="Calibri"/>
                        <a:cs typeface="Calibri"/>
                        <a:sym typeface="Calibri"/>
                      </a:endParaRPr>
                    </a:p>
                  </a:txBody>
                  <a:tcPr marL="9525" marR="9525" marT="9525" marB="91425" anchor="b">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43 (10.00%)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976 (19.80%)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16"/>
                  </a:ext>
                </a:extLst>
              </a:tr>
              <a:tr h="345300">
                <a:tc>
                  <a:txBody>
                    <a:bodyPr/>
                    <a:lstStyle/>
                    <a:p>
                      <a:pPr marL="0" lvl="0" indent="0" algn="l" rtl="0">
                        <a:spcBef>
                          <a:spcPts val="0"/>
                        </a:spcBef>
                        <a:spcAft>
                          <a:spcPts val="0"/>
                        </a:spcAft>
                        <a:buNone/>
                      </a:pPr>
                      <a:r>
                        <a:rPr lang="en-US">
                          <a:solidFill>
                            <a:srgbClr val="F2F2F2"/>
                          </a:solidFill>
                        </a:rPr>
                        <a:t>Diabetes Mellitus</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lnSpc>
                          <a:spcPct val="115000"/>
                        </a:lnSpc>
                        <a:spcBef>
                          <a:spcPts val="0"/>
                        </a:spcBef>
                        <a:spcAft>
                          <a:spcPts val="0"/>
                        </a:spcAft>
                        <a:buNone/>
                      </a:pPr>
                      <a:r>
                        <a:rPr lang="en-US" sz="1200">
                          <a:solidFill>
                            <a:schemeClr val="lt1"/>
                          </a:solidFill>
                          <a:latin typeface="Calibri"/>
                          <a:ea typeface="Calibri"/>
                          <a:cs typeface="Calibri"/>
                          <a:sym typeface="Calibri"/>
                        </a:rPr>
                        <a:t>240 (10.20%)</a:t>
                      </a:r>
                      <a:endParaRPr sz="1200">
                        <a:solidFill>
                          <a:schemeClr val="lt1"/>
                        </a:solidFill>
                        <a:latin typeface="Calibri"/>
                        <a:ea typeface="Calibri"/>
                        <a:cs typeface="Calibri"/>
                        <a:sym typeface="Calibri"/>
                      </a:endParaRPr>
                    </a:p>
                  </a:txBody>
                  <a:tcPr marL="9525" marR="9525" marT="9525" marB="91425" anchor="b">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48 (11.10%)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867 (17.60%)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17"/>
                  </a:ext>
                </a:extLst>
              </a:tr>
              <a:tr h="345300">
                <a:tc>
                  <a:txBody>
                    <a:bodyPr/>
                    <a:lstStyle/>
                    <a:p>
                      <a:pPr marL="0" lvl="0" indent="0" algn="l" rtl="0">
                        <a:spcBef>
                          <a:spcPts val="0"/>
                        </a:spcBef>
                        <a:spcAft>
                          <a:spcPts val="0"/>
                        </a:spcAft>
                        <a:buNone/>
                      </a:pPr>
                      <a:r>
                        <a:rPr lang="en-US">
                          <a:solidFill>
                            <a:srgbClr val="F2F2F2"/>
                          </a:solidFill>
                        </a:rPr>
                        <a:t>Obesity</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lnSpc>
                          <a:spcPct val="115000"/>
                        </a:lnSpc>
                        <a:spcBef>
                          <a:spcPts val="0"/>
                        </a:spcBef>
                        <a:spcAft>
                          <a:spcPts val="0"/>
                        </a:spcAft>
                        <a:buNone/>
                      </a:pPr>
                      <a:r>
                        <a:rPr lang="en-US" sz="1200">
                          <a:solidFill>
                            <a:schemeClr val="lt1"/>
                          </a:solidFill>
                          <a:latin typeface="Calibri"/>
                          <a:ea typeface="Calibri"/>
                          <a:cs typeface="Calibri"/>
                          <a:sym typeface="Calibri"/>
                        </a:rPr>
                        <a:t>365 (15.60%)</a:t>
                      </a:r>
                      <a:endParaRPr sz="1200">
                        <a:solidFill>
                          <a:schemeClr val="lt1"/>
                        </a:solidFill>
                        <a:latin typeface="Calibri"/>
                        <a:ea typeface="Calibri"/>
                        <a:cs typeface="Calibri"/>
                        <a:sym typeface="Calibri"/>
                      </a:endParaRPr>
                    </a:p>
                  </a:txBody>
                  <a:tcPr marL="9525" marR="9525" marT="9525" marB="91425" anchor="b">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60 (13.90%)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879 (17.80%)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18"/>
                  </a:ext>
                </a:extLst>
              </a:tr>
              <a:tr h="345300">
                <a:tc>
                  <a:txBody>
                    <a:bodyPr/>
                    <a:lstStyle/>
                    <a:p>
                      <a:pPr marL="0" lvl="0" indent="0" algn="l" rtl="0">
                        <a:spcBef>
                          <a:spcPts val="0"/>
                        </a:spcBef>
                        <a:spcAft>
                          <a:spcPts val="0"/>
                        </a:spcAft>
                        <a:buNone/>
                      </a:pPr>
                      <a:r>
                        <a:rPr lang="en-US">
                          <a:solidFill>
                            <a:srgbClr val="F2F2F2"/>
                          </a:solidFill>
                        </a:rPr>
                        <a:t>Enterocolitis</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lnSpc>
                          <a:spcPct val="115000"/>
                        </a:lnSpc>
                        <a:spcBef>
                          <a:spcPts val="0"/>
                        </a:spcBef>
                        <a:spcAft>
                          <a:spcPts val="0"/>
                        </a:spcAft>
                        <a:buNone/>
                      </a:pPr>
                      <a:r>
                        <a:rPr lang="en-US" sz="1200">
                          <a:solidFill>
                            <a:schemeClr val="lt1"/>
                          </a:solidFill>
                          <a:latin typeface="Calibri"/>
                          <a:ea typeface="Calibri"/>
                          <a:cs typeface="Calibri"/>
                          <a:sym typeface="Calibri"/>
                        </a:rPr>
                        <a:t>200 (8.50%)</a:t>
                      </a:r>
                      <a:endParaRPr sz="1200">
                        <a:solidFill>
                          <a:schemeClr val="lt1"/>
                        </a:solidFill>
                        <a:latin typeface="Calibri"/>
                        <a:ea typeface="Calibri"/>
                        <a:cs typeface="Calibri"/>
                        <a:sym typeface="Calibri"/>
                      </a:endParaRPr>
                    </a:p>
                  </a:txBody>
                  <a:tcPr marL="9525" marR="9525" marT="9525" marB="91425" anchor="b">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48 (11.10%)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sz="1200">
                          <a:solidFill>
                            <a:srgbClr val="F2F2F2"/>
                          </a:solidFill>
                        </a:rPr>
                        <a:t>398 (8.10%)</a:t>
                      </a:r>
                      <a:endParaRPr sz="1200">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19"/>
                  </a:ext>
                </a:extLst>
              </a:tr>
              <a:tr h="345300">
                <a:tc>
                  <a:txBody>
                    <a:bodyPr/>
                    <a:lstStyle/>
                    <a:p>
                      <a:pPr marL="0" lvl="0" indent="0" algn="l" rtl="0">
                        <a:spcBef>
                          <a:spcPts val="0"/>
                        </a:spcBef>
                        <a:spcAft>
                          <a:spcPts val="0"/>
                        </a:spcAft>
                        <a:buNone/>
                      </a:pPr>
                      <a:r>
                        <a:rPr lang="en-US">
                          <a:solidFill>
                            <a:srgbClr val="F2F2F2"/>
                          </a:solidFill>
                        </a:rPr>
                        <a:t>Epilepsy / Seizures</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lnSpc>
                          <a:spcPct val="115000"/>
                        </a:lnSpc>
                        <a:spcBef>
                          <a:spcPts val="0"/>
                        </a:spcBef>
                        <a:spcAft>
                          <a:spcPts val="0"/>
                        </a:spcAft>
                        <a:buNone/>
                      </a:pPr>
                      <a:r>
                        <a:rPr lang="en-US">
                          <a:solidFill>
                            <a:schemeClr val="lt1"/>
                          </a:solidFill>
                          <a:latin typeface="Calibri"/>
                          <a:ea typeface="Calibri"/>
                          <a:cs typeface="Calibri"/>
                          <a:sym typeface="Calibri"/>
                        </a:rPr>
                        <a:t>154 (6.60%)</a:t>
                      </a:r>
                      <a:endParaRPr>
                        <a:solidFill>
                          <a:schemeClr val="lt1"/>
                        </a:solidFill>
                        <a:latin typeface="Calibri"/>
                        <a:ea typeface="Calibri"/>
                        <a:cs typeface="Calibri"/>
                        <a:sym typeface="Calibri"/>
                      </a:endParaRPr>
                    </a:p>
                  </a:txBody>
                  <a:tcPr marL="9525" marR="9525" marT="9525" marB="91425" anchor="b">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31 (7.20%)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387 (7.80%)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20"/>
                  </a:ext>
                </a:extLst>
              </a:tr>
              <a:tr h="345300">
                <a:tc>
                  <a:txBody>
                    <a:bodyPr/>
                    <a:lstStyle/>
                    <a:p>
                      <a:pPr marL="0" lvl="0" indent="0" algn="l" rtl="0">
                        <a:spcBef>
                          <a:spcPts val="0"/>
                        </a:spcBef>
                        <a:spcAft>
                          <a:spcPts val="0"/>
                        </a:spcAft>
                        <a:buNone/>
                      </a:pPr>
                      <a:r>
                        <a:rPr lang="en-US">
                          <a:solidFill>
                            <a:srgbClr val="F2F2F2"/>
                          </a:solidFill>
                        </a:rPr>
                        <a:t>Liver Disease</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lnSpc>
                          <a:spcPct val="115000"/>
                        </a:lnSpc>
                        <a:spcBef>
                          <a:spcPts val="0"/>
                        </a:spcBef>
                        <a:spcAft>
                          <a:spcPts val="0"/>
                        </a:spcAft>
                        <a:buNone/>
                      </a:pPr>
                      <a:r>
                        <a:rPr lang="en-US">
                          <a:solidFill>
                            <a:schemeClr val="lt1"/>
                          </a:solidFill>
                          <a:latin typeface="Calibri"/>
                          <a:ea typeface="Calibri"/>
                          <a:cs typeface="Calibri"/>
                          <a:sym typeface="Calibri"/>
                        </a:rPr>
                        <a:t>210 (9.00%)</a:t>
                      </a:r>
                      <a:endParaRPr>
                        <a:solidFill>
                          <a:schemeClr val="lt1"/>
                        </a:solidFill>
                        <a:latin typeface="Calibri"/>
                        <a:ea typeface="Calibri"/>
                        <a:cs typeface="Calibri"/>
                        <a:sym typeface="Calibri"/>
                      </a:endParaRPr>
                    </a:p>
                  </a:txBody>
                  <a:tcPr marL="9525" marR="9525" marT="9525" marB="91425" anchor="b">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36 (8.30%)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487 (9.90%)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21"/>
                  </a:ext>
                </a:extLst>
              </a:tr>
              <a:tr h="345300">
                <a:tc>
                  <a:txBody>
                    <a:bodyPr/>
                    <a:lstStyle/>
                    <a:p>
                      <a:pPr marL="0" lvl="0" indent="0" algn="l" rtl="0">
                        <a:spcBef>
                          <a:spcPts val="0"/>
                        </a:spcBef>
                        <a:spcAft>
                          <a:spcPts val="0"/>
                        </a:spcAft>
                        <a:buNone/>
                      </a:pPr>
                      <a:r>
                        <a:rPr lang="en-US">
                          <a:solidFill>
                            <a:srgbClr val="F2F2F2"/>
                          </a:solidFill>
                        </a:rPr>
                        <a:t>Chronic Pain</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lnSpc>
                          <a:spcPct val="115000"/>
                        </a:lnSpc>
                        <a:spcBef>
                          <a:spcPts val="0"/>
                        </a:spcBef>
                        <a:spcAft>
                          <a:spcPts val="0"/>
                        </a:spcAft>
                        <a:buNone/>
                      </a:pPr>
                      <a:r>
                        <a:rPr lang="en-US">
                          <a:solidFill>
                            <a:schemeClr val="lt1"/>
                          </a:solidFill>
                          <a:latin typeface="Calibri"/>
                          <a:ea typeface="Calibri"/>
                          <a:cs typeface="Calibri"/>
                          <a:sym typeface="Calibri"/>
                        </a:rPr>
                        <a:t>903 (38.50%)</a:t>
                      </a:r>
                      <a:endParaRPr>
                        <a:solidFill>
                          <a:schemeClr val="lt1"/>
                        </a:solidFill>
                        <a:latin typeface="Calibri"/>
                        <a:ea typeface="Calibri"/>
                        <a:cs typeface="Calibri"/>
                        <a:sym typeface="Calibri"/>
                      </a:endParaRPr>
                    </a:p>
                  </a:txBody>
                  <a:tcPr marL="9525" marR="9525" marT="9525" marB="91425" anchor="b">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122 28.20%)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1983 (40.20%)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22"/>
                  </a:ext>
                </a:extLst>
              </a:tr>
              <a:tr h="345300">
                <a:tc>
                  <a:txBody>
                    <a:bodyPr/>
                    <a:lstStyle/>
                    <a:p>
                      <a:pPr marL="0" lvl="0" indent="0" algn="l" rtl="0">
                        <a:spcBef>
                          <a:spcPts val="0"/>
                        </a:spcBef>
                        <a:spcAft>
                          <a:spcPts val="0"/>
                        </a:spcAft>
                        <a:buNone/>
                      </a:pPr>
                      <a:r>
                        <a:rPr lang="en-US">
                          <a:solidFill>
                            <a:srgbClr val="F2F2F2"/>
                          </a:solidFill>
                        </a:rPr>
                        <a:t>Thyroid Disorder</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lnSpc>
                          <a:spcPct val="115000"/>
                        </a:lnSpc>
                        <a:spcBef>
                          <a:spcPts val="0"/>
                        </a:spcBef>
                        <a:spcAft>
                          <a:spcPts val="0"/>
                        </a:spcAft>
                        <a:buNone/>
                      </a:pPr>
                      <a:r>
                        <a:rPr lang="en-US">
                          <a:solidFill>
                            <a:schemeClr val="lt1"/>
                          </a:solidFill>
                          <a:latin typeface="Calibri"/>
                          <a:ea typeface="Calibri"/>
                          <a:cs typeface="Calibri"/>
                          <a:sym typeface="Calibri"/>
                        </a:rPr>
                        <a:t>236 (10.10%)</a:t>
                      </a:r>
                      <a:endParaRPr>
                        <a:solidFill>
                          <a:schemeClr val="lt1"/>
                        </a:solidFill>
                        <a:latin typeface="Calibri"/>
                        <a:ea typeface="Calibri"/>
                        <a:cs typeface="Calibri"/>
                        <a:sym typeface="Calibri"/>
                      </a:endParaRPr>
                    </a:p>
                  </a:txBody>
                  <a:tcPr marL="9525" marR="9525" marT="9525" marB="91425" anchor="b">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39 (9.00%)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608 (12.30%)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23"/>
                  </a:ext>
                </a:extLst>
              </a:tr>
              <a:tr h="345300">
                <a:tc>
                  <a:txBody>
                    <a:bodyPr/>
                    <a:lstStyle/>
                    <a:p>
                      <a:pPr marL="0" lvl="0" indent="0" algn="l" rtl="0">
                        <a:spcBef>
                          <a:spcPts val="0"/>
                        </a:spcBef>
                        <a:spcAft>
                          <a:spcPts val="0"/>
                        </a:spcAft>
                        <a:buNone/>
                      </a:pPr>
                      <a:r>
                        <a:rPr lang="en-US">
                          <a:solidFill>
                            <a:srgbClr val="F2F2F2"/>
                          </a:solidFill>
                        </a:rPr>
                        <a:t>Asthma</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lnSpc>
                          <a:spcPct val="115000"/>
                        </a:lnSpc>
                        <a:spcBef>
                          <a:spcPts val="0"/>
                        </a:spcBef>
                        <a:spcAft>
                          <a:spcPts val="0"/>
                        </a:spcAft>
                        <a:buNone/>
                      </a:pPr>
                      <a:r>
                        <a:rPr lang="en-US">
                          <a:solidFill>
                            <a:schemeClr val="lt1"/>
                          </a:solidFill>
                          <a:latin typeface="Calibri"/>
                          <a:ea typeface="Calibri"/>
                          <a:cs typeface="Calibri"/>
                          <a:sym typeface="Calibri"/>
                        </a:rPr>
                        <a:t>350 (14.90%)</a:t>
                      </a:r>
                      <a:endParaRPr>
                        <a:solidFill>
                          <a:schemeClr val="lt1"/>
                        </a:solidFill>
                        <a:latin typeface="Calibri"/>
                        <a:ea typeface="Calibri"/>
                        <a:cs typeface="Calibri"/>
                        <a:sym typeface="Calibri"/>
                      </a:endParaRPr>
                    </a:p>
                  </a:txBody>
                  <a:tcPr marL="9525" marR="9525" marT="9525" marB="91425" anchor="b">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73 (16.90%)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869 (17.60%)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24"/>
                  </a:ext>
                </a:extLst>
              </a:tr>
              <a:tr h="345300">
                <a:tc gridSpan="4">
                  <a:txBody>
                    <a:bodyPr/>
                    <a:lstStyle/>
                    <a:p>
                      <a:pPr marL="0" lvl="0" indent="0" algn="l" rtl="0">
                        <a:spcBef>
                          <a:spcPts val="0"/>
                        </a:spcBef>
                        <a:spcAft>
                          <a:spcPts val="0"/>
                        </a:spcAft>
                        <a:buNone/>
                      </a:pPr>
                      <a:r>
                        <a:rPr lang="en-US">
                          <a:solidFill>
                            <a:srgbClr val="F2F2F2"/>
                          </a:solidFill>
                        </a:rPr>
                        <a:t>Psychiatric Comorbidity by MAT</a:t>
                      </a:r>
                      <a:endParaRPr>
                        <a:solidFill>
                          <a:srgbClr val="F2F2F2"/>
                        </a:solidFill>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3C78D8"/>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25"/>
                  </a:ext>
                </a:extLst>
              </a:tr>
              <a:tr h="345300">
                <a:tc>
                  <a:txBody>
                    <a:bodyPr/>
                    <a:lstStyle/>
                    <a:p>
                      <a:pPr marL="0" lvl="0" indent="0" algn="l" rtl="0">
                        <a:spcBef>
                          <a:spcPts val="0"/>
                        </a:spcBef>
                        <a:spcAft>
                          <a:spcPts val="0"/>
                        </a:spcAft>
                        <a:buNone/>
                      </a:pPr>
                      <a:r>
                        <a:rPr lang="en-US">
                          <a:solidFill>
                            <a:srgbClr val="F2F2F2"/>
                          </a:solidFill>
                        </a:rPr>
                        <a:t>Anxiety Disorder</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1326 (56.60%)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256 (59.30%)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2458 (49.80%)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26"/>
                  </a:ext>
                </a:extLst>
              </a:tr>
              <a:tr h="345300">
                <a:tc>
                  <a:txBody>
                    <a:bodyPr/>
                    <a:lstStyle/>
                    <a:p>
                      <a:pPr marL="0" lvl="0" indent="0" algn="l" rtl="0">
                        <a:spcBef>
                          <a:spcPts val="0"/>
                        </a:spcBef>
                        <a:spcAft>
                          <a:spcPts val="0"/>
                        </a:spcAft>
                        <a:buNone/>
                      </a:pPr>
                      <a:r>
                        <a:rPr lang="en-US">
                          <a:solidFill>
                            <a:srgbClr val="F2F2F2"/>
                          </a:solidFill>
                        </a:rPr>
                        <a:t>Bipolar Disorder</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679 (29.00%)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187 (43.30%)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1300 (26.30%)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27"/>
                  </a:ext>
                </a:extLst>
              </a:tr>
              <a:tr h="345300">
                <a:tc>
                  <a:txBody>
                    <a:bodyPr/>
                    <a:lstStyle/>
                    <a:p>
                      <a:pPr marL="0" lvl="0" indent="0" algn="l" rtl="0">
                        <a:spcBef>
                          <a:spcPts val="0"/>
                        </a:spcBef>
                        <a:spcAft>
                          <a:spcPts val="0"/>
                        </a:spcAft>
                        <a:buNone/>
                      </a:pPr>
                      <a:r>
                        <a:rPr lang="en-US">
                          <a:solidFill>
                            <a:srgbClr val="F2F2F2"/>
                          </a:solidFill>
                        </a:rPr>
                        <a:t>Major Depression</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1190 (50.80%)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275 (63.70%)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2426 (49.10%)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28"/>
                  </a:ext>
                </a:extLst>
              </a:tr>
              <a:tr h="345300">
                <a:tc>
                  <a:txBody>
                    <a:bodyPr/>
                    <a:lstStyle/>
                    <a:p>
                      <a:pPr marL="0" lvl="0" indent="0" algn="l" rtl="0">
                        <a:spcBef>
                          <a:spcPts val="0"/>
                        </a:spcBef>
                        <a:spcAft>
                          <a:spcPts val="0"/>
                        </a:spcAft>
                        <a:buNone/>
                      </a:pPr>
                      <a:r>
                        <a:rPr lang="en-US">
                          <a:solidFill>
                            <a:srgbClr val="F2F2F2"/>
                          </a:solidFill>
                        </a:rPr>
                        <a:t>Personality Disorder</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150 (6.40%)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40 (9.30%)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327 (6.60%)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29"/>
                  </a:ext>
                </a:extLst>
              </a:tr>
              <a:tr h="345300">
                <a:tc>
                  <a:txBody>
                    <a:bodyPr/>
                    <a:lstStyle/>
                    <a:p>
                      <a:pPr marL="0" lvl="0" indent="0" algn="l" rtl="0">
                        <a:spcBef>
                          <a:spcPts val="0"/>
                        </a:spcBef>
                        <a:spcAft>
                          <a:spcPts val="0"/>
                        </a:spcAft>
                        <a:buNone/>
                      </a:pPr>
                      <a:r>
                        <a:rPr lang="en-US">
                          <a:solidFill>
                            <a:srgbClr val="F2F2F2"/>
                          </a:solidFill>
                        </a:rPr>
                        <a:t>Schizophrenia</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105 (4.5%)</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51 (11.80%)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353 (7.10%)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30"/>
                  </a:ext>
                </a:extLst>
              </a:tr>
              <a:tr h="345300">
                <a:tc>
                  <a:txBody>
                    <a:bodyPr/>
                    <a:lstStyle/>
                    <a:p>
                      <a:pPr marL="0" lvl="0" indent="0" algn="l" rtl="0">
                        <a:spcBef>
                          <a:spcPts val="0"/>
                        </a:spcBef>
                        <a:spcAft>
                          <a:spcPts val="0"/>
                        </a:spcAft>
                        <a:buNone/>
                      </a:pPr>
                      <a:r>
                        <a:rPr lang="en-US">
                          <a:solidFill>
                            <a:srgbClr val="F2F2F2"/>
                          </a:solidFill>
                        </a:rPr>
                        <a:t>Sleep Disorder</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537 (22.90%)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95 (22.00%)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tc>
                  <a:txBody>
                    <a:bodyPr/>
                    <a:lstStyle/>
                    <a:p>
                      <a:pPr marL="0" lvl="0" indent="0" algn="ctr" rtl="0">
                        <a:spcBef>
                          <a:spcPts val="0"/>
                        </a:spcBef>
                        <a:spcAft>
                          <a:spcPts val="0"/>
                        </a:spcAft>
                        <a:buNone/>
                      </a:pPr>
                      <a:r>
                        <a:rPr lang="en-US">
                          <a:solidFill>
                            <a:srgbClr val="F2F2F2"/>
                          </a:solidFill>
                        </a:rPr>
                        <a:t>1275 (25.80%)</a:t>
                      </a:r>
                      <a:endParaRPr>
                        <a:solidFill>
                          <a:srgbClr val="F2F2F2"/>
                        </a:solidFill>
                      </a:endParaRPr>
                    </a:p>
                  </a:txBody>
                  <a:tcPr marL="91425" marR="91425" marT="91425" marB="914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31"/>
                  </a:ext>
                </a:extLst>
              </a:tr>
            </a:tbl>
          </a:graphicData>
        </a:graphic>
      </p:graphicFrame>
      <p:pic>
        <p:nvPicPr>
          <p:cNvPr id="111" name="Google Shape;111;p1"/>
          <p:cNvPicPr preferRelativeResize="0"/>
          <p:nvPr/>
        </p:nvPicPr>
        <p:blipFill>
          <a:blip r:embed="rId4">
            <a:alphaModFix/>
          </a:blip>
          <a:stretch>
            <a:fillRect/>
          </a:stretch>
        </p:blipFill>
        <p:spPr>
          <a:xfrm>
            <a:off x="16179600" y="3113350"/>
            <a:ext cx="5743550" cy="8040700"/>
          </a:xfrm>
          <a:prstGeom prst="rect">
            <a:avLst/>
          </a:prstGeom>
          <a:noFill/>
          <a:ln w="9525" cap="flat" cmpd="sng">
            <a:solidFill>
              <a:srgbClr val="A2453E"/>
            </a:solidFill>
            <a:prstDash val="solid"/>
            <a:round/>
            <a:headEnd type="none" w="sm" len="sm"/>
            <a:tailEnd type="none" w="sm" len="sm"/>
          </a:ln>
        </p:spPr>
      </p:pic>
      <p:pic>
        <p:nvPicPr>
          <p:cNvPr id="112" name="Google Shape;112;p1"/>
          <p:cNvPicPr preferRelativeResize="0"/>
          <p:nvPr/>
        </p:nvPicPr>
        <p:blipFill>
          <a:blip r:embed="rId5">
            <a:alphaModFix/>
          </a:blip>
          <a:stretch>
            <a:fillRect/>
          </a:stretch>
        </p:blipFill>
        <p:spPr>
          <a:xfrm>
            <a:off x="16259175" y="12530000"/>
            <a:ext cx="5743550" cy="8385076"/>
          </a:xfrm>
          <a:prstGeom prst="rect">
            <a:avLst/>
          </a:prstGeom>
          <a:noFill/>
          <a:ln w="9525" cap="flat" cmpd="sng">
            <a:solidFill>
              <a:srgbClr val="A2453E"/>
            </a:solidFill>
            <a:prstDash val="solid"/>
            <a:round/>
            <a:headEnd type="none" w="sm" len="sm"/>
            <a:tailEnd type="none" w="sm" len="sm"/>
          </a:ln>
        </p:spPr>
      </p:pic>
      <p:sp>
        <p:nvSpPr>
          <p:cNvPr id="113" name="Google Shape;113;p1"/>
          <p:cNvSpPr txBox="1"/>
          <p:nvPr/>
        </p:nvSpPr>
        <p:spPr>
          <a:xfrm>
            <a:off x="16259200" y="11479700"/>
            <a:ext cx="5743500" cy="1050300"/>
          </a:xfrm>
          <a:prstGeom prst="rect">
            <a:avLst/>
          </a:prstGeom>
          <a:solidFill>
            <a:schemeClr val="dk2"/>
          </a:solidFill>
          <a:ln w="9525" cap="flat" cmpd="sng">
            <a:solidFill>
              <a:srgbClr val="A2453E"/>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US" sz="2600" b="1">
                <a:solidFill>
                  <a:schemeClr val="lt2"/>
                </a:solidFill>
                <a:latin typeface="Times New Roman"/>
                <a:ea typeface="Times New Roman"/>
                <a:cs typeface="Times New Roman"/>
                <a:sym typeface="Times New Roman"/>
              </a:rPr>
              <a:t>Probability of No Overdose by Age</a:t>
            </a:r>
            <a:endParaRPr sz="2600" b="1">
              <a:solidFill>
                <a:schemeClr val="lt2"/>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CE1E3F07CB7704381E85F7773CD3EDD" ma:contentTypeVersion="11" ma:contentTypeDescription="Create a new document." ma:contentTypeScope="" ma:versionID="c1a8d35a73ff02a55f8fa4db89ae4ca6">
  <xsd:schema xmlns:xsd="http://www.w3.org/2001/XMLSchema" xmlns:xs="http://www.w3.org/2001/XMLSchema" xmlns:p="http://schemas.microsoft.com/office/2006/metadata/properties" xmlns:ns2="6e3abc87-b9a5-4a22-be53-9ff88082b012" xmlns:ns3="70f6d1bf-724e-4ab3-aa3c-ff1a7f1273ed" targetNamespace="http://schemas.microsoft.com/office/2006/metadata/properties" ma:root="true" ma:fieldsID="d2c180d9d1eb706a9827550dbd13ec43" ns2:_="" ns3:_="">
    <xsd:import namespace="6e3abc87-b9a5-4a22-be53-9ff88082b012"/>
    <xsd:import namespace="70f6d1bf-724e-4ab3-aa3c-ff1a7f1273e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3abc87-b9a5-4a22-be53-9ff88082b01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0f6d1bf-724e-4ab3-aa3c-ff1a7f1273ed"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70f6d1bf-724e-4ab3-aa3c-ff1a7f1273ed">
      <UserInfo>
        <DisplayName>Adams, Audri</DisplayName>
        <AccountId>116</AccountId>
        <AccountType/>
      </UserInfo>
      <UserInfo>
        <DisplayName>Vance, Kyle (Student)</DisplayName>
        <AccountId>61</AccountId>
        <AccountType/>
      </UserInfo>
      <UserInfo>
        <DisplayName>UMSL Honors portfolio</DisplayName>
        <AccountId>357</AccountId>
        <AccountType/>
      </UserInfo>
    </SharedWithUsers>
  </documentManagement>
</p:properties>
</file>

<file path=customXml/itemProps1.xml><?xml version="1.0" encoding="utf-8"?>
<ds:datastoreItem xmlns:ds="http://schemas.openxmlformats.org/officeDocument/2006/customXml" ds:itemID="{9A2E5FAE-00EC-4D99-8DFF-33563E8EA759}"/>
</file>

<file path=customXml/itemProps2.xml><?xml version="1.0" encoding="utf-8"?>
<ds:datastoreItem xmlns:ds="http://schemas.openxmlformats.org/officeDocument/2006/customXml" ds:itemID="{7028DBF2-14EE-499F-8CE7-5A317F236956}"/>
</file>

<file path=customXml/itemProps3.xml><?xml version="1.0" encoding="utf-8"?>
<ds:datastoreItem xmlns:ds="http://schemas.openxmlformats.org/officeDocument/2006/customXml" ds:itemID="{EC42890F-6B58-4034-927F-B19E3DE31977}"/>
</file>

<file path=docProps/app.xml><?xml version="1.0" encoding="utf-8"?>
<Properties xmlns="http://schemas.openxmlformats.org/officeDocument/2006/extended-properties" xmlns:vt="http://schemas.openxmlformats.org/officeDocument/2006/docPropsVTypes">
  <TotalTime>60</TotalTime>
  <Words>1605</Words>
  <Application>Microsoft Macintosh PowerPoint</Application>
  <PresentationFormat>Custom</PresentationFormat>
  <Paragraphs>143</Paragraphs>
  <Slides>1</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vt:i4>
      </vt:variant>
    </vt:vector>
  </HeadingPairs>
  <TitlesOfParts>
    <vt:vector size="7" baseType="lpstr">
      <vt:lpstr>Times New Roman</vt:lpstr>
      <vt:lpstr>Calibri</vt:lpstr>
      <vt:lpstr>Gill Sans</vt:lpstr>
      <vt:lpstr>Arial</vt:lpstr>
      <vt:lpstr>Parcel</vt:lpstr>
      <vt:lpstr>Parcel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Microsoft Office User</cp:lastModifiedBy>
  <cp:revision>8</cp:revision>
  <dcterms:created xsi:type="dcterms:W3CDTF">2019-03-04T21:45:33Z</dcterms:created>
  <dcterms:modified xsi:type="dcterms:W3CDTF">2020-04-24T17:37:25Z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0x0101006CE1E3F07CB7704381E85F7773CD3EDD</vt:lpwstr>
  </property>
</Properties>
</file>