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5E18A3-4982-479C-AA76-C812E1F972C2}" type="doc">
      <dgm:prSet loTypeId="urn:microsoft.com/office/officeart/2005/8/layout/pyramid1" loCatId="pyramid" qsTypeId="urn:microsoft.com/office/officeart/2005/8/quickstyle/simple4" qsCatId="simple" csTypeId="urn:microsoft.com/office/officeart/2005/8/colors/accent1_2" csCatId="accent1" phldr="1"/>
      <dgm:spPr/>
    </dgm:pt>
    <dgm:pt modelId="{BD56229A-EE0A-4BBB-9C64-0B050EFF607C}">
      <dgm:prSet phldrT="[Text]"/>
      <dgm:spPr>
        <a:solidFill>
          <a:schemeClr val="accent1"/>
        </a:solidFill>
        <a:ln>
          <a:solidFill>
            <a:schemeClr val="bg2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Uber/Lyft Regulation</a:t>
          </a:r>
        </a:p>
      </dgm:t>
    </dgm:pt>
    <dgm:pt modelId="{72ECF11F-56FD-4796-B787-B247D2331001}" type="parTrans" cxnId="{24519147-C7B2-4497-9852-26B50715916A}">
      <dgm:prSet/>
      <dgm:spPr/>
      <dgm:t>
        <a:bodyPr/>
        <a:lstStyle/>
        <a:p>
          <a:endParaRPr lang="en-US"/>
        </a:p>
      </dgm:t>
    </dgm:pt>
    <dgm:pt modelId="{BB4AC0C2-BB9B-4156-899D-A92F446B3FCC}" type="sibTrans" cxnId="{24519147-C7B2-4497-9852-26B50715916A}">
      <dgm:prSet/>
      <dgm:spPr/>
      <dgm:t>
        <a:bodyPr/>
        <a:lstStyle/>
        <a:p>
          <a:endParaRPr lang="en-US"/>
        </a:p>
      </dgm:t>
    </dgm:pt>
    <dgm:pt modelId="{10F000E6-2FA3-4B8A-A4BB-BFC2670D3F79}">
      <dgm:prSet phldrT="[Text]"/>
      <dgm:spPr>
        <a:solidFill>
          <a:schemeClr val="accent1"/>
        </a:solidFill>
        <a:ln>
          <a:solidFill>
            <a:schemeClr val="bg2"/>
          </a:solidFill>
        </a:ln>
      </dgm:spPr>
      <dgm:t>
        <a:bodyPr/>
        <a:lstStyle/>
        <a:p>
          <a:r>
            <a:rPr lang="en-US" dirty="0"/>
            <a:t>Taxi Regulation</a:t>
          </a:r>
        </a:p>
      </dgm:t>
    </dgm:pt>
    <dgm:pt modelId="{676A40DC-AC93-41E1-A58B-74D137442A81}" type="parTrans" cxnId="{5CBBAED0-EC4C-46DE-B75C-F8714D68AA56}">
      <dgm:prSet/>
      <dgm:spPr/>
      <dgm:t>
        <a:bodyPr/>
        <a:lstStyle/>
        <a:p>
          <a:endParaRPr lang="en-US"/>
        </a:p>
      </dgm:t>
    </dgm:pt>
    <dgm:pt modelId="{562776DF-A27F-4070-9EFF-8CC29A41F81E}" type="sibTrans" cxnId="{5CBBAED0-EC4C-46DE-B75C-F8714D68AA56}">
      <dgm:prSet/>
      <dgm:spPr/>
      <dgm:t>
        <a:bodyPr/>
        <a:lstStyle/>
        <a:p>
          <a:endParaRPr lang="en-US"/>
        </a:p>
      </dgm:t>
    </dgm:pt>
    <dgm:pt modelId="{7DE13696-A6FA-4C0E-88F5-0DE802577423}" type="pres">
      <dgm:prSet presAssocID="{215E18A3-4982-479C-AA76-C812E1F972C2}" presName="Name0" presStyleCnt="0">
        <dgm:presLayoutVars>
          <dgm:dir/>
          <dgm:animLvl val="lvl"/>
          <dgm:resizeHandles val="exact"/>
        </dgm:presLayoutVars>
      </dgm:prSet>
      <dgm:spPr/>
    </dgm:pt>
    <dgm:pt modelId="{D07EB67E-6EF4-4BB1-BF4B-9AAA825743EE}" type="pres">
      <dgm:prSet presAssocID="{BD56229A-EE0A-4BBB-9C64-0B050EFF607C}" presName="Name8" presStyleCnt="0"/>
      <dgm:spPr/>
    </dgm:pt>
    <dgm:pt modelId="{B71B1017-4577-47FC-8610-A710B38DA32C}" type="pres">
      <dgm:prSet presAssocID="{BD56229A-EE0A-4BBB-9C64-0B050EFF607C}" presName="level" presStyleLbl="node1" presStyleIdx="0" presStyleCnt="2">
        <dgm:presLayoutVars>
          <dgm:chMax val="1"/>
          <dgm:bulletEnabled val="1"/>
        </dgm:presLayoutVars>
      </dgm:prSet>
      <dgm:spPr/>
    </dgm:pt>
    <dgm:pt modelId="{65B01D81-2DE3-4DA0-98FD-6369D8550664}" type="pres">
      <dgm:prSet presAssocID="{BD56229A-EE0A-4BBB-9C64-0B050EFF607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215E7FD-5DC2-4372-9AB9-207FC1D4A11D}" type="pres">
      <dgm:prSet presAssocID="{10F000E6-2FA3-4B8A-A4BB-BFC2670D3F79}" presName="Name8" presStyleCnt="0"/>
      <dgm:spPr/>
    </dgm:pt>
    <dgm:pt modelId="{938C4765-22DB-4C7F-BA39-A7AAAB41C094}" type="pres">
      <dgm:prSet presAssocID="{10F000E6-2FA3-4B8A-A4BB-BFC2670D3F79}" presName="level" presStyleLbl="node1" presStyleIdx="1" presStyleCnt="2" custLinFactNeighborX="-488" custLinFactNeighborY="1185">
        <dgm:presLayoutVars>
          <dgm:chMax val="1"/>
          <dgm:bulletEnabled val="1"/>
        </dgm:presLayoutVars>
      </dgm:prSet>
      <dgm:spPr/>
    </dgm:pt>
    <dgm:pt modelId="{8300FE46-695A-428B-A23A-81BE62C40FFF}" type="pres">
      <dgm:prSet presAssocID="{10F000E6-2FA3-4B8A-A4BB-BFC2670D3F7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4DEB820F-42E6-4E4A-8AC9-7650A48EED51}" type="presOf" srcId="{10F000E6-2FA3-4B8A-A4BB-BFC2670D3F79}" destId="{8300FE46-695A-428B-A23A-81BE62C40FFF}" srcOrd="1" destOrd="0" presId="urn:microsoft.com/office/officeart/2005/8/layout/pyramid1"/>
    <dgm:cxn modelId="{23575D10-CCE3-4606-A779-17D28EEB7A69}" type="presOf" srcId="{BD56229A-EE0A-4BBB-9C64-0B050EFF607C}" destId="{B71B1017-4577-47FC-8610-A710B38DA32C}" srcOrd="0" destOrd="0" presId="urn:microsoft.com/office/officeart/2005/8/layout/pyramid1"/>
    <dgm:cxn modelId="{24519147-C7B2-4497-9852-26B50715916A}" srcId="{215E18A3-4982-479C-AA76-C812E1F972C2}" destId="{BD56229A-EE0A-4BBB-9C64-0B050EFF607C}" srcOrd="0" destOrd="0" parTransId="{72ECF11F-56FD-4796-B787-B247D2331001}" sibTransId="{BB4AC0C2-BB9B-4156-899D-A92F446B3FCC}"/>
    <dgm:cxn modelId="{2106188B-6CC8-4833-A46D-8BF5CE9019E8}" type="presOf" srcId="{10F000E6-2FA3-4B8A-A4BB-BFC2670D3F79}" destId="{938C4765-22DB-4C7F-BA39-A7AAAB41C094}" srcOrd="0" destOrd="0" presId="urn:microsoft.com/office/officeart/2005/8/layout/pyramid1"/>
    <dgm:cxn modelId="{5CBBAED0-EC4C-46DE-B75C-F8714D68AA56}" srcId="{215E18A3-4982-479C-AA76-C812E1F972C2}" destId="{10F000E6-2FA3-4B8A-A4BB-BFC2670D3F79}" srcOrd="1" destOrd="0" parTransId="{676A40DC-AC93-41E1-A58B-74D137442A81}" sibTransId="{562776DF-A27F-4070-9EFF-8CC29A41F81E}"/>
    <dgm:cxn modelId="{55874BD8-37A2-4C99-B5E9-10662D29ED4B}" type="presOf" srcId="{215E18A3-4982-479C-AA76-C812E1F972C2}" destId="{7DE13696-A6FA-4C0E-88F5-0DE802577423}" srcOrd="0" destOrd="0" presId="urn:microsoft.com/office/officeart/2005/8/layout/pyramid1"/>
    <dgm:cxn modelId="{C6E61BF0-FF68-40EB-A19A-A5923CD9E0EF}" type="presOf" srcId="{BD56229A-EE0A-4BBB-9C64-0B050EFF607C}" destId="{65B01D81-2DE3-4DA0-98FD-6369D8550664}" srcOrd="1" destOrd="0" presId="urn:microsoft.com/office/officeart/2005/8/layout/pyramid1"/>
    <dgm:cxn modelId="{8B9B9D5D-35F6-4452-AFDD-E61CB8C715CD}" type="presParOf" srcId="{7DE13696-A6FA-4C0E-88F5-0DE802577423}" destId="{D07EB67E-6EF4-4BB1-BF4B-9AAA825743EE}" srcOrd="0" destOrd="0" presId="urn:microsoft.com/office/officeart/2005/8/layout/pyramid1"/>
    <dgm:cxn modelId="{B71B39D0-0207-465C-8F80-6E4F82D4C7D4}" type="presParOf" srcId="{D07EB67E-6EF4-4BB1-BF4B-9AAA825743EE}" destId="{B71B1017-4577-47FC-8610-A710B38DA32C}" srcOrd="0" destOrd="0" presId="urn:microsoft.com/office/officeart/2005/8/layout/pyramid1"/>
    <dgm:cxn modelId="{1C9A847B-D519-4C74-9102-28B2B0570C25}" type="presParOf" srcId="{D07EB67E-6EF4-4BB1-BF4B-9AAA825743EE}" destId="{65B01D81-2DE3-4DA0-98FD-6369D8550664}" srcOrd="1" destOrd="0" presId="urn:microsoft.com/office/officeart/2005/8/layout/pyramid1"/>
    <dgm:cxn modelId="{E468A79A-BCE6-4372-93A2-33DDF0AB39B8}" type="presParOf" srcId="{7DE13696-A6FA-4C0E-88F5-0DE802577423}" destId="{C215E7FD-5DC2-4372-9AB9-207FC1D4A11D}" srcOrd="1" destOrd="0" presId="urn:microsoft.com/office/officeart/2005/8/layout/pyramid1"/>
    <dgm:cxn modelId="{5D881CCA-2A0B-4CCB-84B4-3FEDFC4B96CE}" type="presParOf" srcId="{C215E7FD-5DC2-4372-9AB9-207FC1D4A11D}" destId="{938C4765-22DB-4C7F-BA39-A7AAAB41C094}" srcOrd="0" destOrd="0" presId="urn:microsoft.com/office/officeart/2005/8/layout/pyramid1"/>
    <dgm:cxn modelId="{33A1FF46-1C5F-490B-AD1E-65704875DA08}" type="presParOf" srcId="{C215E7FD-5DC2-4372-9AB9-207FC1D4A11D}" destId="{8300FE46-695A-428B-A23A-81BE62C40FF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C22362-794D-494F-ACDE-E20F2362AC0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9631A6-38B2-41DE-8B45-346D867D880A}">
      <dgm:prSet phldrT="[Text]"/>
      <dgm:spPr/>
      <dgm:t>
        <a:bodyPr/>
        <a:lstStyle/>
        <a:p>
          <a:r>
            <a:rPr lang="en-US" dirty="0"/>
            <a:t>Emergence of Uber/Lyft</a:t>
          </a:r>
        </a:p>
      </dgm:t>
    </dgm:pt>
    <dgm:pt modelId="{4365A9D1-3CF3-44EE-BFE7-D367CE42B8DB}" type="parTrans" cxnId="{C145C0BF-DFFD-4EE7-9093-F7773640D17A}">
      <dgm:prSet/>
      <dgm:spPr/>
      <dgm:t>
        <a:bodyPr/>
        <a:lstStyle/>
        <a:p>
          <a:endParaRPr lang="en-US"/>
        </a:p>
      </dgm:t>
    </dgm:pt>
    <dgm:pt modelId="{3B4A8F1C-27F2-4376-A701-38D8E8D032F2}" type="sibTrans" cxnId="{C145C0BF-DFFD-4EE7-9093-F7773640D17A}">
      <dgm:prSet/>
      <dgm:spPr/>
      <dgm:t>
        <a:bodyPr/>
        <a:lstStyle/>
        <a:p>
          <a:endParaRPr lang="en-US"/>
        </a:p>
      </dgm:t>
    </dgm:pt>
    <dgm:pt modelId="{A7DC8A90-CD03-41FF-9100-503D44E0BB0B}">
      <dgm:prSet phldrT="[Text]"/>
      <dgm:spPr/>
      <dgm:t>
        <a:bodyPr/>
        <a:lstStyle/>
        <a:p>
          <a:r>
            <a:rPr lang="en-US" dirty="0"/>
            <a:t>Uber, Lyft Create Smartphone Platform</a:t>
          </a:r>
        </a:p>
      </dgm:t>
    </dgm:pt>
    <dgm:pt modelId="{980E7092-E95D-4969-A4BD-4010560BB885}" type="parTrans" cxnId="{4847D67C-42D2-47D8-87BC-C0BE0AEA55A8}">
      <dgm:prSet/>
      <dgm:spPr/>
      <dgm:t>
        <a:bodyPr/>
        <a:lstStyle/>
        <a:p>
          <a:endParaRPr lang="en-US"/>
        </a:p>
      </dgm:t>
    </dgm:pt>
    <dgm:pt modelId="{B4FF3A97-C62C-4D31-8489-58409E728E37}" type="sibTrans" cxnId="{4847D67C-42D2-47D8-87BC-C0BE0AEA55A8}">
      <dgm:prSet/>
      <dgm:spPr/>
      <dgm:t>
        <a:bodyPr/>
        <a:lstStyle/>
        <a:p>
          <a:endParaRPr lang="en-US"/>
        </a:p>
      </dgm:t>
    </dgm:pt>
    <dgm:pt modelId="{E009B095-05A0-4E2F-AA23-01D0E0CA454A}">
      <dgm:prSet phldrT="[Text]"/>
      <dgm:spPr/>
      <dgm:t>
        <a:bodyPr/>
        <a:lstStyle/>
        <a:p>
          <a:r>
            <a:rPr lang="en-US" dirty="0"/>
            <a:t>Issue Framing</a:t>
          </a:r>
        </a:p>
      </dgm:t>
    </dgm:pt>
    <dgm:pt modelId="{63B31BBA-F4A6-48A8-ABFE-75D89EDD8B86}" type="parTrans" cxnId="{F84ACC67-A30D-4058-8E46-A4138B340921}">
      <dgm:prSet/>
      <dgm:spPr/>
      <dgm:t>
        <a:bodyPr/>
        <a:lstStyle/>
        <a:p>
          <a:endParaRPr lang="en-US"/>
        </a:p>
      </dgm:t>
    </dgm:pt>
    <dgm:pt modelId="{5C7F2FF9-1E1C-414A-813A-6D9BB3A5C5E6}" type="sibTrans" cxnId="{F84ACC67-A30D-4058-8E46-A4138B340921}">
      <dgm:prSet/>
      <dgm:spPr/>
      <dgm:t>
        <a:bodyPr/>
        <a:lstStyle/>
        <a:p>
          <a:endParaRPr lang="en-US"/>
        </a:p>
      </dgm:t>
    </dgm:pt>
    <dgm:pt modelId="{B61041AF-C49D-418C-9384-4CE6F8F8E344}">
      <dgm:prSet phldrT="[Text]"/>
      <dgm:spPr/>
      <dgm:t>
        <a:bodyPr/>
        <a:lstStyle/>
        <a:p>
          <a:r>
            <a:rPr lang="en-US" dirty="0"/>
            <a:t>“Tech Savvy” Cities</a:t>
          </a:r>
        </a:p>
      </dgm:t>
    </dgm:pt>
    <dgm:pt modelId="{9093E566-704E-4E41-A62F-9D7ED147CE91}" type="parTrans" cxnId="{824FA569-BC1F-4557-A89F-4B7C2BEE2819}">
      <dgm:prSet/>
      <dgm:spPr/>
      <dgm:t>
        <a:bodyPr/>
        <a:lstStyle/>
        <a:p>
          <a:endParaRPr lang="en-US"/>
        </a:p>
      </dgm:t>
    </dgm:pt>
    <dgm:pt modelId="{10844C25-C4F9-458E-85DB-1C5BFFAEBE8F}" type="sibTrans" cxnId="{824FA569-BC1F-4557-A89F-4B7C2BEE2819}">
      <dgm:prSet/>
      <dgm:spPr/>
      <dgm:t>
        <a:bodyPr/>
        <a:lstStyle/>
        <a:p>
          <a:endParaRPr lang="en-US"/>
        </a:p>
      </dgm:t>
    </dgm:pt>
    <dgm:pt modelId="{76535A7B-C3D3-4446-A4BA-65BAA8762CD9}">
      <dgm:prSet phldrT="[Text]"/>
      <dgm:spPr/>
      <dgm:t>
        <a:bodyPr/>
        <a:lstStyle/>
        <a:p>
          <a:r>
            <a:rPr lang="en-US" dirty="0"/>
            <a:t>Venue Shopping</a:t>
          </a:r>
        </a:p>
      </dgm:t>
    </dgm:pt>
    <dgm:pt modelId="{B0C6CA81-721F-45C9-9BCA-3A645A7412B6}" type="parTrans" cxnId="{098682EE-81FC-45DB-974A-F71E6D6715B4}">
      <dgm:prSet/>
      <dgm:spPr/>
      <dgm:t>
        <a:bodyPr/>
        <a:lstStyle/>
        <a:p>
          <a:endParaRPr lang="en-US"/>
        </a:p>
      </dgm:t>
    </dgm:pt>
    <dgm:pt modelId="{1CA93094-95E1-49A0-B2F2-53182866A005}" type="sibTrans" cxnId="{098682EE-81FC-45DB-974A-F71E6D6715B4}">
      <dgm:prSet/>
      <dgm:spPr/>
      <dgm:t>
        <a:bodyPr/>
        <a:lstStyle/>
        <a:p>
          <a:endParaRPr lang="en-US"/>
        </a:p>
      </dgm:t>
    </dgm:pt>
    <dgm:pt modelId="{DBFFAE13-4358-47CC-8D33-C207D25E6262}">
      <dgm:prSet phldrT="[Text]"/>
      <dgm:spPr/>
      <dgm:t>
        <a:bodyPr/>
        <a:lstStyle/>
        <a:p>
          <a:r>
            <a:rPr lang="en-US" dirty="0"/>
            <a:t>State or Local Governments</a:t>
          </a:r>
        </a:p>
      </dgm:t>
    </dgm:pt>
    <dgm:pt modelId="{D40A32ED-1745-48D8-AAF9-746ABB9D312E}" type="parTrans" cxnId="{4F476065-DD1F-42B3-AED1-34813E705310}">
      <dgm:prSet/>
      <dgm:spPr/>
      <dgm:t>
        <a:bodyPr/>
        <a:lstStyle/>
        <a:p>
          <a:endParaRPr lang="en-US"/>
        </a:p>
      </dgm:t>
    </dgm:pt>
    <dgm:pt modelId="{E21B1782-E9ED-43FF-8F3F-AD4D841A7B0B}" type="sibTrans" cxnId="{4F476065-DD1F-42B3-AED1-34813E705310}">
      <dgm:prSet/>
      <dgm:spPr/>
      <dgm:t>
        <a:bodyPr/>
        <a:lstStyle/>
        <a:p>
          <a:endParaRPr lang="en-US"/>
        </a:p>
      </dgm:t>
    </dgm:pt>
    <dgm:pt modelId="{6DEFC7D9-2E48-4270-B97D-A2BEC00CD1C7}">
      <dgm:prSet/>
      <dgm:spPr/>
      <dgm:t>
        <a:bodyPr/>
        <a:lstStyle/>
        <a:p>
          <a:r>
            <a:rPr lang="en-US" dirty="0"/>
            <a:t>Federal or State Court Systems</a:t>
          </a:r>
        </a:p>
      </dgm:t>
    </dgm:pt>
    <dgm:pt modelId="{AED53DFD-EE85-415F-8636-F27A79B451C8}" type="parTrans" cxnId="{93E561DF-DBD9-4BAC-85F2-4E6AA9F28DC8}">
      <dgm:prSet/>
      <dgm:spPr/>
      <dgm:t>
        <a:bodyPr/>
        <a:lstStyle/>
        <a:p>
          <a:endParaRPr lang="en-US"/>
        </a:p>
      </dgm:t>
    </dgm:pt>
    <dgm:pt modelId="{6F2E733F-D5CB-4B26-83FC-01C2F62CC993}" type="sibTrans" cxnId="{93E561DF-DBD9-4BAC-85F2-4E6AA9F28DC8}">
      <dgm:prSet/>
      <dgm:spPr/>
      <dgm:t>
        <a:bodyPr/>
        <a:lstStyle/>
        <a:p>
          <a:endParaRPr lang="en-US"/>
        </a:p>
      </dgm:t>
    </dgm:pt>
    <dgm:pt modelId="{DFA06910-4CB6-4F02-B4BA-772A9CE37557}">
      <dgm:prSet/>
      <dgm:spPr/>
      <dgm:t>
        <a:bodyPr/>
        <a:lstStyle/>
        <a:p>
          <a:r>
            <a:rPr lang="en-US" dirty="0"/>
            <a:t>Business Friendly</a:t>
          </a:r>
        </a:p>
      </dgm:t>
    </dgm:pt>
    <dgm:pt modelId="{550D3779-B072-480B-8F43-BAE06A5C0F51}" type="parTrans" cxnId="{A2484889-7C44-44B6-B2FD-64DD73EAA1E2}">
      <dgm:prSet/>
      <dgm:spPr/>
      <dgm:t>
        <a:bodyPr/>
        <a:lstStyle/>
        <a:p>
          <a:endParaRPr lang="en-US"/>
        </a:p>
      </dgm:t>
    </dgm:pt>
    <dgm:pt modelId="{93482764-5EFE-488A-B585-99B3E4E3E9BB}" type="sibTrans" cxnId="{A2484889-7C44-44B6-B2FD-64DD73EAA1E2}">
      <dgm:prSet/>
      <dgm:spPr/>
      <dgm:t>
        <a:bodyPr/>
        <a:lstStyle/>
        <a:p>
          <a:endParaRPr lang="en-US"/>
        </a:p>
      </dgm:t>
    </dgm:pt>
    <dgm:pt modelId="{A42CCB05-DEEE-44B1-A701-E9EEFA8D3A48}">
      <dgm:prSet phldrT="[Text]"/>
      <dgm:spPr/>
      <dgm:t>
        <a:bodyPr/>
        <a:lstStyle/>
        <a:p>
          <a:r>
            <a:rPr lang="en-US" dirty="0"/>
            <a:t>Concerns Surface about Uber/Lyft</a:t>
          </a:r>
        </a:p>
      </dgm:t>
    </dgm:pt>
    <dgm:pt modelId="{6CDCC9D3-2560-4D4A-A47B-9098287E2AF0}" type="parTrans" cxnId="{69690E95-4D78-4478-854A-04B137ADF95D}">
      <dgm:prSet/>
      <dgm:spPr/>
      <dgm:t>
        <a:bodyPr/>
        <a:lstStyle/>
        <a:p>
          <a:endParaRPr lang="en-US"/>
        </a:p>
      </dgm:t>
    </dgm:pt>
    <dgm:pt modelId="{AA025AC5-02D3-4A79-98AC-6C9C1306D04A}" type="sibTrans" cxnId="{69690E95-4D78-4478-854A-04B137ADF95D}">
      <dgm:prSet/>
      <dgm:spPr/>
      <dgm:t>
        <a:bodyPr/>
        <a:lstStyle/>
        <a:p>
          <a:endParaRPr lang="en-US"/>
        </a:p>
      </dgm:t>
    </dgm:pt>
    <dgm:pt modelId="{1E2CC54A-B2D8-4373-9533-CA34687C596C}" type="pres">
      <dgm:prSet presAssocID="{F2C22362-794D-494F-ACDE-E20F2362AC01}" presName="Name0" presStyleCnt="0">
        <dgm:presLayoutVars>
          <dgm:dir/>
          <dgm:animLvl val="lvl"/>
          <dgm:resizeHandles val="exact"/>
        </dgm:presLayoutVars>
      </dgm:prSet>
      <dgm:spPr/>
    </dgm:pt>
    <dgm:pt modelId="{DDDA8603-9311-4409-A732-E3C655E715B1}" type="pres">
      <dgm:prSet presAssocID="{F2C22362-794D-494F-ACDE-E20F2362AC01}" presName="tSp" presStyleCnt="0"/>
      <dgm:spPr/>
    </dgm:pt>
    <dgm:pt modelId="{33991777-1C2F-4C05-835B-8D8FCC68ADB2}" type="pres">
      <dgm:prSet presAssocID="{F2C22362-794D-494F-ACDE-E20F2362AC01}" presName="bSp" presStyleCnt="0"/>
      <dgm:spPr/>
    </dgm:pt>
    <dgm:pt modelId="{F6291286-A523-46F0-94F0-1240478FEE1B}" type="pres">
      <dgm:prSet presAssocID="{F2C22362-794D-494F-ACDE-E20F2362AC01}" presName="process" presStyleCnt="0"/>
      <dgm:spPr/>
    </dgm:pt>
    <dgm:pt modelId="{28022C53-D269-471B-93ED-CE88C2D29132}" type="pres">
      <dgm:prSet presAssocID="{1E9631A6-38B2-41DE-8B45-346D867D880A}" presName="composite1" presStyleCnt="0"/>
      <dgm:spPr/>
    </dgm:pt>
    <dgm:pt modelId="{FC549593-8D36-4CEB-879D-7C0B89742C68}" type="pres">
      <dgm:prSet presAssocID="{1E9631A6-38B2-41DE-8B45-346D867D880A}" presName="dummyNode1" presStyleLbl="node1" presStyleIdx="0" presStyleCnt="3"/>
      <dgm:spPr/>
    </dgm:pt>
    <dgm:pt modelId="{6EBF3A35-C1E3-4EF5-8A91-CC1904699B7E}" type="pres">
      <dgm:prSet presAssocID="{1E9631A6-38B2-41DE-8B45-346D867D880A}" presName="childNode1" presStyleLbl="bgAcc1" presStyleIdx="0" presStyleCnt="3">
        <dgm:presLayoutVars>
          <dgm:bulletEnabled val="1"/>
        </dgm:presLayoutVars>
      </dgm:prSet>
      <dgm:spPr/>
    </dgm:pt>
    <dgm:pt modelId="{31871135-2995-49F6-AEFE-A6E786EFFEB7}" type="pres">
      <dgm:prSet presAssocID="{1E9631A6-38B2-41DE-8B45-346D867D880A}" presName="childNode1tx" presStyleLbl="bgAcc1" presStyleIdx="0" presStyleCnt="3">
        <dgm:presLayoutVars>
          <dgm:bulletEnabled val="1"/>
        </dgm:presLayoutVars>
      </dgm:prSet>
      <dgm:spPr/>
    </dgm:pt>
    <dgm:pt modelId="{2F4CB806-E61A-43CF-8D0D-788A4D7576D9}" type="pres">
      <dgm:prSet presAssocID="{1E9631A6-38B2-41DE-8B45-346D867D880A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630D5A9D-46D1-4563-8BD8-07EBF881B523}" type="pres">
      <dgm:prSet presAssocID="{1E9631A6-38B2-41DE-8B45-346D867D880A}" presName="connSite1" presStyleCnt="0"/>
      <dgm:spPr/>
    </dgm:pt>
    <dgm:pt modelId="{823F2F54-136B-4908-8C65-9061484836C4}" type="pres">
      <dgm:prSet presAssocID="{3B4A8F1C-27F2-4376-A701-38D8E8D032F2}" presName="Name9" presStyleLbl="sibTrans2D1" presStyleIdx="0" presStyleCnt="2"/>
      <dgm:spPr/>
    </dgm:pt>
    <dgm:pt modelId="{B7887A5A-F25B-49B2-80D9-7B2DD39A3FEB}" type="pres">
      <dgm:prSet presAssocID="{E009B095-05A0-4E2F-AA23-01D0E0CA454A}" presName="composite2" presStyleCnt="0"/>
      <dgm:spPr/>
    </dgm:pt>
    <dgm:pt modelId="{4DEE7908-B90C-4E53-BE86-C088E380A761}" type="pres">
      <dgm:prSet presAssocID="{E009B095-05A0-4E2F-AA23-01D0E0CA454A}" presName="dummyNode2" presStyleLbl="node1" presStyleIdx="0" presStyleCnt="3"/>
      <dgm:spPr/>
    </dgm:pt>
    <dgm:pt modelId="{A5BC07FE-21DD-431B-B836-50B8CAD59896}" type="pres">
      <dgm:prSet presAssocID="{E009B095-05A0-4E2F-AA23-01D0E0CA454A}" presName="childNode2" presStyleLbl="bgAcc1" presStyleIdx="1" presStyleCnt="3">
        <dgm:presLayoutVars>
          <dgm:bulletEnabled val="1"/>
        </dgm:presLayoutVars>
      </dgm:prSet>
      <dgm:spPr/>
    </dgm:pt>
    <dgm:pt modelId="{3DE0D67B-9BE8-413F-AEE4-C8839D2F4890}" type="pres">
      <dgm:prSet presAssocID="{E009B095-05A0-4E2F-AA23-01D0E0CA454A}" presName="childNode2tx" presStyleLbl="bgAcc1" presStyleIdx="1" presStyleCnt="3">
        <dgm:presLayoutVars>
          <dgm:bulletEnabled val="1"/>
        </dgm:presLayoutVars>
      </dgm:prSet>
      <dgm:spPr/>
    </dgm:pt>
    <dgm:pt modelId="{C4D9E7D2-2850-421F-BEDE-6DB248D66002}" type="pres">
      <dgm:prSet presAssocID="{E009B095-05A0-4E2F-AA23-01D0E0CA454A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1980B910-933C-4760-A13D-73E7D7ECCB96}" type="pres">
      <dgm:prSet presAssocID="{E009B095-05A0-4E2F-AA23-01D0E0CA454A}" presName="connSite2" presStyleCnt="0"/>
      <dgm:spPr/>
    </dgm:pt>
    <dgm:pt modelId="{B22D2B3F-32E3-4A94-975E-E425A8F4D363}" type="pres">
      <dgm:prSet presAssocID="{5C7F2FF9-1E1C-414A-813A-6D9BB3A5C5E6}" presName="Name18" presStyleLbl="sibTrans2D1" presStyleIdx="1" presStyleCnt="2"/>
      <dgm:spPr/>
    </dgm:pt>
    <dgm:pt modelId="{EFCD1240-5F8C-4CFE-B8F4-5EFFCA58A1D4}" type="pres">
      <dgm:prSet presAssocID="{76535A7B-C3D3-4446-A4BA-65BAA8762CD9}" presName="composite1" presStyleCnt="0"/>
      <dgm:spPr/>
    </dgm:pt>
    <dgm:pt modelId="{7D8A3913-7C13-4B26-A158-BA3AC43C12C9}" type="pres">
      <dgm:prSet presAssocID="{76535A7B-C3D3-4446-A4BA-65BAA8762CD9}" presName="dummyNode1" presStyleLbl="node1" presStyleIdx="1" presStyleCnt="3"/>
      <dgm:spPr/>
    </dgm:pt>
    <dgm:pt modelId="{7C55E919-0E4D-470B-A6C5-4C66CD4A90B5}" type="pres">
      <dgm:prSet presAssocID="{76535A7B-C3D3-4446-A4BA-65BAA8762CD9}" presName="childNode1" presStyleLbl="bgAcc1" presStyleIdx="2" presStyleCnt="3">
        <dgm:presLayoutVars>
          <dgm:bulletEnabled val="1"/>
        </dgm:presLayoutVars>
      </dgm:prSet>
      <dgm:spPr/>
    </dgm:pt>
    <dgm:pt modelId="{0285FFC2-EF0C-4163-83CB-72F3A6E33576}" type="pres">
      <dgm:prSet presAssocID="{76535A7B-C3D3-4446-A4BA-65BAA8762CD9}" presName="childNode1tx" presStyleLbl="bgAcc1" presStyleIdx="2" presStyleCnt="3">
        <dgm:presLayoutVars>
          <dgm:bulletEnabled val="1"/>
        </dgm:presLayoutVars>
      </dgm:prSet>
      <dgm:spPr/>
    </dgm:pt>
    <dgm:pt modelId="{5FA6D9E8-03BD-44FC-91D1-0E3F1E5A1D0E}" type="pres">
      <dgm:prSet presAssocID="{76535A7B-C3D3-4446-A4BA-65BAA8762CD9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40F409B4-2F53-4A86-8020-8BF8793AFD4C}" type="pres">
      <dgm:prSet presAssocID="{76535A7B-C3D3-4446-A4BA-65BAA8762CD9}" presName="connSite1" presStyleCnt="0"/>
      <dgm:spPr/>
    </dgm:pt>
  </dgm:ptLst>
  <dgm:cxnLst>
    <dgm:cxn modelId="{8899D504-77D7-4879-8FF6-12534D02B5C4}" type="presOf" srcId="{A7DC8A90-CD03-41FF-9100-503D44E0BB0B}" destId="{31871135-2995-49F6-AEFE-A6E786EFFEB7}" srcOrd="1" destOrd="0" presId="urn:microsoft.com/office/officeart/2005/8/layout/hProcess4"/>
    <dgm:cxn modelId="{7D4FB706-6CD0-42CE-BCC9-2CC7016FE9EC}" type="presOf" srcId="{5C7F2FF9-1E1C-414A-813A-6D9BB3A5C5E6}" destId="{B22D2B3F-32E3-4A94-975E-E425A8F4D363}" srcOrd="0" destOrd="0" presId="urn:microsoft.com/office/officeart/2005/8/layout/hProcess4"/>
    <dgm:cxn modelId="{7DDD6123-AB11-4F3E-9DAF-98883B30BFCC}" type="presOf" srcId="{A42CCB05-DEEE-44B1-A701-E9EEFA8D3A48}" destId="{6EBF3A35-C1E3-4EF5-8A91-CC1904699B7E}" srcOrd="0" destOrd="1" presId="urn:microsoft.com/office/officeart/2005/8/layout/hProcess4"/>
    <dgm:cxn modelId="{5E34DF2B-B7B5-4D03-A2D6-72955AE094FC}" type="presOf" srcId="{E009B095-05A0-4E2F-AA23-01D0E0CA454A}" destId="{C4D9E7D2-2850-421F-BEDE-6DB248D66002}" srcOrd="0" destOrd="0" presId="urn:microsoft.com/office/officeart/2005/8/layout/hProcess4"/>
    <dgm:cxn modelId="{92B58231-1D8C-468B-A56D-809A80E7AF7A}" type="presOf" srcId="{A7DC8A90-CD03-41FF-9100-503D44E0BB0B}" destId="{6EBF3A35-C1E3-4EF5-8A91-CC1904699B7E}" srcOrd="0" destOrd="0" presId="urn:microsoft.com/office/officeart/2005/8/layout/hProcess4"/>
    <dgm:cxn modelId="{D598285F-94E9-4E39-B08B-372AA5D2C45A}" type="presOf" srcId="{DBFFAE13-4358-47CC-8D33-C207D25E6262}" destId="{7C55E919-0E4D-470B-A6C5-4C66CD4A90B5}" srcOrd="0" destOrd="0" presId="urn:microsoft.com/office/officeart/2005/8/layout/hProcess4"/>
    <dgm:cxn modelId="{2B838B60-5BC4-47E7-BFBE-85FF3D9C3677}" type="presOf" srcId="{DBFFAE13-4358-47CC-8D33-C207D25E6262}" destId="{0285FFC2-EF0C-4163-83CB-72F3A6E33576}" srcOrd="1" destOrd="0" presId="urn:microsoft.com/office/officeart/2005/8/layout/hProcess4"/>
    <dgm:cxn modelId="{4F476065-DD1F-42B3-AED1-34813E705310}" srcId="{76535A7B-C3D3-4446-A4BA-65BAA8762CD9}" destId="{DBFFAE13-4358-47CC-8D33-C207D25E6262}" srcOrd="0" destOrd="0" parTransId="{D40A32ED-1745-48D8-AAF9-746ABB9D312E}" sibTransId="{E21B1782-E9ED-43FF-8F3F-AD4D841A7B0B}"/>
    <dgm:cxn modelId="{F84ACC67-A30D-4058-8E46-A4138B340921}" srcId="{F2C22362-794D-494F-ACDE-E20F2362AC01}" destId="{E009B095-05A0-4E2F-AA23-01D0E0CA454A}" srcOrd="1" destOrd="0" parTransId="{63B31BBA-F4A6-48A8-ABFE-75D89EDD8B86}" sibTransId="{5C7F2FF9-1E1C-414A-813A-6D9BB3A5C5E6}"/>
    <dgm:cxn modelId="{824FA569-BC1F-4557-A89F-4B7C2BEE2819}" srcId="{E009B095-05A0-4E2F-AA23-01D0E0CA454A}" destId="{B61041AF-C49D-418C-9384-4CE6F8F8E344}" srcOrd="0" destOrd="0" parTransId="{9093E566-704E-4E41-A62F-9D7ED147CE91}" sibTransId="{10844C25-C4F9-458E-85DB-1C5BFFAEBE8F}"/>
    <dgm:cxn modelId="{99A93278-5254-41B6-BDF7-C730984EDD84}" type="presOf" srcId="{B61041AF-C49D-418C-9384-4CE6F8F8E344}" destId="{A5BC07FE-21DD-431B-B836-50B8CAD59896}" srcOrd="0" destOrd="0" presId="urn:microsoft.com/office/officeart/2005/8/layout/hProcess4"/>
    <dgm:cxn modelId="{4847D67C-42D2-47D8-87BC-C0BE0AEA55A8}" srcId="{1E9631A6-38B2-41DE-8B45-346D867D880A}" destId="{A7DC8A90-CD03-41FF-9100-503D44E0BB0B}" srcOrd="0" destOrd="0" parTransId="{980E7092-E95D-4969-A4BD-4010560BB885}" sibTransId="{B4FF3A97-C62C-4D31-8489-58409E728E37}"/>
    <dgm:cxn modelId="{BC0BF282-BF85-42CA-B4C9-956814143953}" type="presOf" srcId="{A42CCB05-DEEE-44B1-A701-E9EEFA8D3A48}" destId="{31871135-2995-49F6-AEFE-A6E786EFFEB7}" srcOrd="1" destOrd="1" presId="urn:microsoft.com/office/officeart/2005/8/layout/hProcess4"/>
    <dgm:cxn modelId="{A2484889-7C44-44B6-B2FD-64DD73EAA1E2}" srcId="{E009B095-05A0-4E2F-AA23-01D0E0CA454A}" destId="{DFA06910-4CB6-4F02-B4BA-772A9CE37557}" srcOrd="1" destOrd="0" parTransId="{550D3779-B072-480B-8F43-BAE06A5C0F51}" sibTransId="{93482764-5EFE-488A-B585-99B3E4E3E9BB}"/>
    <dgm:cxn modelId="{69690E95-4D78-4478-854A-04B137ADF95D}" srcId="{1E9631A6-38B2-41DE-8B45-346D867D880A}" destId="{A42CCB05-DEEE-44B1-A701-E9EEFA8D3A48}" srcOrd="1" destOrd="0" parTransId="{6CDCC9D3-2560-4D4A-A47B-9098287E2AF0}" sibTransId="{AA025AC5-02D3-4A79-98AC-6C9C1306D04A}"/>
    <dgm:cxn modelId="{45677799-94C8-403A-B07B-CDCD2FA2A8EB}" type="presOf" srcId="{1E9631A6-38B2-41DE-8B45-346D867D880A}" destId="{2F4CB806-E61A-43CF-8D0D-788A4D7576D9}" srcOrd="0" destOrd="0" presId="urn:microsoft.com/office/officeart/2005/8/layout/hProcess4"/>
    <dgm:cxn modelId="{290A7DA9-088A-483A-B3EE-665C2CF4C96B}" type="presOf" srcId="{B61041AF-C49D-418C-9384-4CE6F8F8E344}" destId="{3DE0D67B-9BE8-413F-AEE4-C8839D2F4890}" srcOrd="1" destOrd="0" presId="urn:microsoft.com/office/officeart/2005/8/layout/hProcess4"/>
    <dgm:cxn modelId="{EDF93DB4-2C2A-47C0-B0CD-CD4F879C186A}" type="presOf" srcId="{DFA06910-4CB6-4F02-B4BA-772A9CE37557}" destId="{A5BC07FE-21DD-431B-B836-50B8CAD59896}" srcOrd="0" destOrd="1" presId="urn:microsoft.com/office/officeart/2005/8/layout/hProcess4"/>
    <dgm:cxn modelId="{195F5EB5-6699-435B-84AC-4F9DB9AC1F07}" type="presOf" srcId="{3B4A8F1C-27F2-4376-A701-38D8E8D032F2}" destId="{823F2F54-136B-4908-8C65-9061484836C4}" srcOrd="0" destOrd="0" presId="urn:microsoft.com/office/officeart/2005/8/layout/hProcess4"/>
    <dgm:cxn modelId="{DF176EB8-2DF4-4804-8B03-7228E389AD1C}" type="presOf" srcId="{6DEFC7D9-2E48-4270-B97D-A2BEC00CD1C7}" destId="{7C55E919-0E4D-470B-A6C5-4C66CD4A90B5}" srcOrd="0" destOrd="1" presId="urn:microsoft.com/office/officeart/2005/8/layout/hProcess4"/>
    <dgm:cxn modelId="{ED9A21BA-5C46-4394-A735-44858805B718}" type="presOf" srcId="{DFA06910-4CB6-4F02-B4BA-772A9CE37557}" destId="{3DE0D67B-9BE8-413F-AEE4-C8839D2F4890}" srcOrd="1" destOrd="1" presId="urn:microsoft.com/office/officeart/2005/8/layout/hProcess4"/>
    <dgm:cxn modelId="{5613BBBE-867D-4FF1-BD36-1EB198B062C0}" type="presOf" srcId="{6DEFC7D9-2E48-4270-B97D-A2BEC00CD1C7}" destId="{0285FFC2-EF0C-4163-83CB-72F3A6E33576}" srcOrd="1" destOrd="1" presId="urn:microsoft.com/office/officeart/2005/8/layout/hProcess4"/>
    <dgm:cxn modelId="{C145C0BF-DFFD-4EE7-9093-F7773640D17A}" srcId="{F2C22362-794D-494F-ACDE-E20F2362AC01}" destId="{1E9631A6-38B2-41DE-8B45-346D867D880A}" srcOrd="0" destOrd="0" parTransId="{4365A9D1-3CF3-44EE-BFE7-D367CE42B8DB}" sibTransId="{3B4A8F1C-27F2-4376-A701-38D8E8D032F2}"/>
    <dgm:cxn modelId="{1489ACD1-FE08-41D1-BDAC-6186691878D4}" type="presOf" srcId="{76535A7B-C3D3-4446-A4BA-65BAA8762CD9}" destId="{5FA6D9E8-03BD-44FC-91D1-0E3F1E5A1D0E}" srcOrd="0" destOrd="0" presId="urn:microsoft.com/office/officeart/2005/8/layout/hProcess4"/>
    <dgm:cxn modelId="{93E561DF-DBD9-4BAC-85F2-4E6AA9F28DC8}" srcId="{76535A7B-C3D3-4446-A4BA-65BAA8762CD9}" destId="{6DEFC7D9-2E48-4270-B97D-A2BEC00CD1C7}" srcOrd="1" destOrd="0" parTransId="{AED53DFD-EE85-415F-8636-F27A79B451C8}" sibTransId="{6F2E733F-D5CB-4B26-83FC-01C2F62CC993}"/>
    <dgm:cxn modelId="{E90B04E6-CACF-40CE-AF8E-CDE35DD338DB}" type="presOf" srcId="{F2C22362-794D-494F-ACDE-E20F2362AC01}" destId="{1E2CC54A-B2D8-4373-9533-CA34687C596C}" srcOrd="0" destOrd="0" presId="urn:microsoft.com/office/officeart/2005/8/layout/hProcess4"/>
    <dgm:cxn modelId="{098682EE-81FC-45DB-974A-F71E6D6715B4}" srcId="{F2C22362-794D-494F-ACDE-E20F2362AC01}" destId="{76535A7B-C3D3-4446-A4BA-65BAA8762CD9}" srcOrd="2" destOrd="0" parTransId="{B0C6CA81-721F-45C9-9BCA-3A645A7412B6}" sibTransId="{1CA93094-95E1-49A0-B2F2-53182866A005}"/>
    <dgm:cxn modelId="{22F0C514-41EA-4100-A29B-60E1B2C99390}" type="presParOf" srcId="{1E2CC54A-B2D8-4373-9533-CA34687C596C}" destId="{DDDA8603-9311-4409-A732-E3C655E715B1}" srcOrd="0" destOrd="0" presId="urn:microsoft.com/office/officeart/2005/8/layout/hProcess4"/>
    <dgm:cxn modelId="{54DD0DF5-9A65-4D13-9263-6CAAFFB0E787}" type="presParOf" srcId="{1E2CC54A-B2D8-4373-9533-CA34687C596C}" destId="{33991777-1C2F-4C05-835B-8D8FCC68ADB2}" srcOrd="1" destOrd="0" presId="urn:microsoft.com/office/officeart/2005/8/layout/hProcess4"/>
    <dgm:cxn modelId="{FEF13D3C-5A3A-4335-81ED-B4144AC7B54E}" type="presParOf" srcId="{1E2CC54A-B2D8-4373-9533-CA34687C596C}" destId="{F6291286-A523-46F0-94F0-1240478FEE1B}" srcOrd="2" destOrd="0" presId="urn:microsoft.com/office/officeart/2005/8/layout/hProcess4"/>
    <dgm:cxn modelId="{12CE9723-E92B-40E5-BC75-DE99B2EDB300}" type="presParOf" srcId="{F6291286-A523-46F0-94F0-1240478FEE1B}" destId="{28022C53-D269-471B-93ED-CE88C2D29132}" srcOrd="0" destOrd="0" presId="urn:microsoft.com/office/officeart/2005/8/layout/hProcess4"/>
    <dgm:cxn modelId="{6FA5BDE4-DB0C-42D4-BB6B-10B1938DBAC8}" type="presParOf" srcId="{28022C53-D269-471B-93ED-CE88C2D29132}" destId="{FC549593-8D36-4CEB-879D-7C0B89742C68}" srcOrd="0" destOrd="0" presId="urn:microsoft.com/office/officeart/2005/8/layout/hProcess4"/>
    <dgm:cxn modelId="{23656C6F-7E24-47DC-880E-1AE85C8CDD33}" type="presParOf" srcId="{28022C53-D269-471B-93ED-CE88C2D29132}" destId="{6EBF3A35-C1E3-4EF5-8A91-CC1904699B7E}" srcOrd="1" destOrd="0" presId="urn:microsoft.com/office/officeart/2005/8/layout/hProcess4"/>
    <dgm:cxn modelId="{588089E2-5F0F-4136-9EAD-CBA0ADACB514}" type="presParOf" srcId="{28022C53-D269-471B-93ED-CE88C2D29132}" destId="{31871135-2995-49F6-AEFE-A6E786EFFEB7}" srcOrd="2" destOrd="0" presId="urn:microsoft.com/office/officeart/2005/8/layout/hProcess4"/>
    <dgm:cxn modelId="{4ED623DC-AE57-4017-B4E5-A971F05B9B40}" type="presParOf" srcId="{28022C53-D269-471B-93ED-CE88C2D29132}" destId="{2F4CB806-E61A-43CF-8D0D-788A4D7576D9}" srcOrd="3" destOrd="0" presId="urn:microsoft.com/office/officeart/2005/8/layout/hProcess4"/>
    <dgm:cxn modelId="{974BEF95-8205-4D18-964C-DFA50131FE37}" type="presParOf" srcId="{28022C53-D269-471B-93ED-CE88C2D29132}" destId="{630D5A9D-46D1-4563-8BD8-07EBF881B523}" srcOrd="4" destOrd="0" presId="urn:microsoft.com/office/officeart/2005/8/layout/hProcess4"/>
    <dgm:cxn modelId="{75AC1078-50BB-4319-AF07-A9AED1C91FA1}" type="presParOf" srcId="{F6291286-A523-46F0-94F0-1240478FEE1B}" destId="{823F2F54-136B-4908-8C65-9061484836C4}" srcOrd="1" destOrd="0" presId="urn:microsoft.com/office/officeart/2005/8/layout/hProcess4"/>
    <dgm:cxn modelId="{ADDC45BF-46A3-4487-965C-1752A617FDCB}" type="presParOf" srcId="{F6291286-A523-46F0-94F0-1240478FEE1B}" destId="{B7887A5A-F25B-49B2-80D9-7B2DD39A3FEB}" srcOrd="2" destOrd="0" presId="urn:microsoft.com/office/officeart/2005/8/layout/hProcess4"/>
    <dgm:cxn modelId="{E54332B9-3DF9-4A4F-9292-F704663E95BC}" type="presParOf" srcId="{B7887A5A-F25B-49B2-80D9-7B2DD39A3FEB}" destId="{4DEE7908-B90C-4E53-BE86-C088E380A761}" srcOrd="0" destOrd="0" presId="urn:microsoft.com/office/officeart/2005/8/layout/hProcess4"/>
    <dgm:cxn modelId="{1CF8AB82-0F69-4461-82B3-77C525778A47}" type="presParOf" srcId="{B7887A5A-F25B-49B2-80D9-7B2DD39A3FEB}" destId="{A5BC07FE-21DD-431B-B836-50B8CAD59896}" srcOrd="1" destOrd="0" presId="urn:microsoft.com/office/officeart/2005/8/layout/hProcess4"/>
    <dgm:cxn modelId="{465809B9-0B67-4447-812B-8EA87B6522E1}" type="presParOf" srcId="{B7887A5A-F25B-49B2-80D9-7B2DD39A3FEB}" destId="{3DE0D67B-9BE8-413F-AEE4-C8839D2F4890}" srcOrd="2" destOrd="0" presId="urn:microsoft.com/office/officeart/2005/8/layout/hProcess4"/>
    <dgm:cxn modelId="{FF214060-AE4A-48EC-B317-5AA347AFC75B}" type="presParOf" srcId="{B7887A5A-F25B-49B2-80D9-7B2DD39A3FEB}" destId="{C4D9E7D2-2850-421F-BEDE-6DB248D66002}" srcOrd="3" destOrd="0" presId="urn:microsoft.com/office/officeart/2005/8/layout/hProcess4"/>
    <dgm:cxn modelId="{A16B4DAF-8ABA-4409-9FB8-B50ACF25AF23}" type="presParOf" srcId="{B7887A5A-F25B-49B2-80D9-7B2DD39A3FEB}" destId="{1980B910-933C-4760-A13D-73E7D7ECCB96}" srcOrd="4" destOrd="0" presId="urn:microsoft.com/office/officeart/2005/8/layout/hProcess4"/>
    <dgm:cxn modelId="{F056603D-FCC3-4398-8FFE-ED5339230286}" type="presParOf" srcId="{F6291286-A523-46F0-94F0-1240478FEE1B}" destId="{B22D2B3F-32E3-4A94-975E-E425A8F4D363}" srcOrd="3" destOrd="0" presId="urn:microsoft.com/office/officeart/2005/8/layout/hProcess4"/>
    <dgm:cxn modelId="{B46DB743-3E0D-40B1-A8E7-ACFCC1C49A6D}" type="presParOf" srcId="{F6291286-A523-46F0-94F0-1240478FEE1B}" destId="{EFCD1240-5F8C-4CFE-B8F4-5EFFCA58A1D4}" srcOrd="4" destOrd="0" presId="urn:microsoft.com/office/officeart/2005/8/layout/hProcess4"/>
    <dgm:cxn modelId="{5203C82E-65D4-45D0-A01A-1DDE59FBEFB8}" type="presParOf" srcId="{EFCD1240-5F8C-4CFE-B8F4-5EFFCA58A1D4}" destId="{7D8A3913-7C13-4B26-A158-BA3AC43C12C9}" srcOrd="0" destOrd="0" presId="urn:microsoft.com/office/officeart/2005/8/layout/hProcess4"/>
    <dgm:cxn modelId="{A9416B6F-23CB-4914-A156-F8BDA908B402}" type="presParOf" srcId="{EFCD1240-5F8C-4CFE-B8F4-5EFFCA58A1D4}" destId="{7C55E919-0E4D-470B-A6C5-4C66CD4A90B5}" srcOrd="1" destOrd="0" presId="urn:microsoft.com/office/officeart/2005/8/layout/hProcess4"/>
    <dgm:cxn modelId="{789030B2-A55E-42BA-ABC7-B3A9C9A765B7}" type="presParOf" srcId="{EFCD1240-5F8C-4CFE-B8F4-5EFFCA58A1D4}" destId="{0285FFC2-EF0C-4163-83CB-72F3A6E33576}" srcOrd="2" destOrd="0" presId="urn:microsoft.com/office/officeart/2005/8/layout/hProcess4"/>
    <dgm:cxn modelId="{F502012C-18D2-48C7-AEE8-1996C5D2FD88}" type="presParOf" srcId="{EFCD1240-5F8C-4CFE-B8F4-5EFFCA58A1D4}" destId="{5FA6D9E8-03BD-44FC-91D1-0E3F1E5A1D0E}" srcOrd="3" destOrd="0" presId="urn:microsoft.com/office/officeart/2005/8/layout/hProcess4"/>
    <dgm:cxn modelId="{F6FDCBEB-1C7C-4B5C-8AF0-B7BF5EEBB162}" type="presParOf" srcId="{EFCD1240-5F8C-4CFE-B8F4-5EFFCA58A1D4}" destId="{40F409B4-2F53-4A86-8020-8BF8793AFD4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B1017-4577-47FC-8610-A710B38DA32C}">
      <dsp:nvSpPr>
        <dsp:cNvPr id="0" name=""/>
        <dsp:cNvSpPr/>
      </dsp:nvSpPr>
      <dsp:spPr>
        <a:xfrm>
          <a:off x="823637" y="0"/>
          <a:ext cx="1647274" cy="1243009"/>
        </a:xfrm>
        <a:prstGeom prst="trapezoid">
          <a:avLst>
            <a:gd name="adj" fmla="val 66262"/>
          </a:avLst>
        </a:prstGeom>
        <a:solidFill>
          <a:schemeClr val="accent1"/>
        </a:solidFill>
        <a:ln>
          <a:solidFill>
            <a:schemeClr val="bg2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>
              <a:solidFill>
                <a:schemeClr val="tx1"/>
              </a:solidFill>
            </a:rPr>
            <a:t>Uber/Lyft Regulation</a:t>
          </a:r>
        </a:p>
      </dsp:txBody>
      <dsp:txXfrm>
        <a:off x="823637" y="0"/>
        <a:ext cx="1647274" cy="1243009"/>
      </dsp:txXfrm>
    </dsp:sp>
    <dsp:sp modelId="{938C4765-22DB-4C7F-BA39-A7AAAB41C094}">
      <dsp:nvSpPr>
        <dsp:cNvPr id="0" name=""/>
        <dsp:cNvSpPr/>
      </dsp:nvSpPr>
      <dsp:spPr>
        <a:xfrm>
          <a:off x="0" y="1243009"/>
          <a:ext cx="3294548" cy="1243009"/>
        </a:xfrm>
        <a:prstGeom prst="trapezoid">
          <a:avLst>
            <a:gd name="adj" fmla="val 66262"/>
          </a:avLst>
        </a:prstGeom>
        <a:solidFill>
          <a:schemeClr val="accent1"/>
        </a:solidFill>
        <a:ln>
          <a:solidFill>
            <a:schemeClr val="bg2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Taxi Regulation</a:t>
          </a:r>
        </a:p>
      </dsp:txBody>
      <dsp:txXfrm>
        <a:off x="576545" y="1243009"/>
        <a:ext cx="2141456" cy="12430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BF3A35-C1E3-4EF5-8A91-CC1904699B7E}">
      <dsp:nvSpPr>
        <dsp:cNvPr id="0" name=""/>
        <dsp:cNvSpPr/>
      </dsp:nvSpPr>
      <dsp:spPr>
        <a:xfrm>
          <a:off x="1076" y="855653"/>
          <a:ext cx="1548158" cy="1276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Uber, Lyft Create Smartphone Platform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Concerns Surface about Uber/Lyft</a:t>
          </a:r>
        </a:p>
      </dsp:txBody>
      <dsp:txXfrm>
        <a:off x="30461" y="885038"/>
        <a:ext cx="1489388" cy="944513"/>
      </dsp:txXfrm>
    </dsp:sp>
    <dsp:sp modelId="{823F2F54-136B-4908-8C65-9061484836C4}">
      <dsp:nvSpPr>
        <dsp:cNvPr id="0" name=""/>
        <dsp:cNvSpPr/>
      </dsp:nvSpPr>
      <dsp:spPr>
        <a:xfrm>
          <a:off x="874076" y="1170459"/>
          <a:ext cx="1691543" cy="1691543"/>
        </a:xfrm>
        <a:prstGeom prst="leftCircularArrow">
          <a:avLst>
            <a:gd name="adj1" fmla="val 3062"/>
            <a:gd name="adj2" fmla="val 375958"/>
            <a:gd name="adj3" fmla="val 2151469"/>
            <a:gd name="adj4" fmla="val 9024489"/>
            <a:gd name="adj5" fmla="val 357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4CB806-E61A-43CF-8D0D-788A4D7576D9}">
      <dsp:nvSpPr>
        <dsp:cNvPr id="0" name=""/>
        <dsp:cNvSpPr/>
      </dsp:nvSpPr>
      <dsp:spPr>
        <a:xfrm>
          <a:off x="345111" y="1858936"/>
          <a:ext cx="1376140" cy="547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Emergence of Uber/Lyft</a:t>
          </a:r>
        </a:p>
      </dsp:txBody>
      <dsp:txXfrm>
        <a:off x="361139" y="1874964"/>
        <a:ext cx="1344084" cy="515189"/>
      </dsp:txXfrm>
    </dsp:sp>
    <dsp:sp modelId="{A5BC07FE-21DD-431B-B836-50B8CAD59896}">
      <dsp:nvSpPr>
        <dsp:cNvPr id="0" name=""/>
        <dsp:cNvSpPr/>
      </dsp:nvSpPr>
      <dsp:spPr>
        <a:xfrm>
          <a:off x="1967869" y="855653"/>
          <a:ext cx="1548158" cy="1276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“Tech Savvy” Cities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Business Friendly</a:t>
          </a:r>
        </a:p>
      </dsp:txBody>
      <dsp:txXfrm>
        <a:off x="1997254" y="1158661"/>
        <a:ext cx="1489388" cy="944513"/>
      </dsp:txXfrm>
    </dsp:sp>
    <dsp:sp modelId="{B22D2B3F-32E3-4A94-975E-E425A8F4D363}">
      <dsp:nvSpPr>
        <dsp:cNvPr id="0" name=""/>
        <dsp:cNvSpPr/>
      </dsp:nvSpPr>
      <dsp:spPr>
        <a:xfrm>
          <a:off x="2827968" y="76143"/>
          <a:ext cx="1889364" cy="1889364"/>
        </a:xfrm>
        <a:prstGeom prst="circularArrow">
          <a:avLst>
            <a:gd name="adj1" fmla="val 2741"/>
            <a:gd name="adj2" fmla="val 334074"/>
            <a:gd name="adj3" fmla="val 19490415"/>
            <a:gd name="adj4" fmla="val 12575511"/>
            <a:gd name="adj5" fmla="val 319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D9E7D2-2850-421F-BEDE-6DB248D66002}">
      <dsp:nvSpPr>
        <dsp:cNvPr id="0" name=""/>
        <dsp:cNvSpPr/>
      </dsp:nvSpPr>
      <dsp:spPr>
        <a:xfrm>
          <a:off x="2311904" y="582030"/>
          <a:ext cx="1376140" cy="547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Issue Framing</a:t>
          </a:r>
        </a:p>
      </dsp:txBody>
      <dsp:txXfrm>
        <a:off x="2327932" y="598058"/>
        <a:ext cx="1344084" cy="515189"/>
      </dsp:txXfrm>
    </dsp:sp>
    <dsp:sp modelId="{7C55E919-0E4D-470B-A6C5-4C66CD4A90B5}">
      <dsp:nvSpPr>
        <dsp:cNvPr id="0" name=""/>
        <dsp:cNvSpPr/>
      </dsp:nvSpPr>
      <dsp:spPr>
        <a:xfrm>
          <a:off x="3934663" y="855653"/>
          <a:ext cx="1548158" cy="1276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State or Local Governments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Federal or State Court Systems</a:t>
          </a:r>
        </a:p>
      </dsp:txBody>
      <dsp:txXfrm>
        <a:off x="3964048" y="885038"/>
        <a:ext cx="1489388" cy="944513"/>
      </dsp:txXfrm>
    </dsp:sp>
    <dsp:sp modelId="{5FA6D9E8-03BD-44FC-91D1-0E3F1E5A1D0E}">
      <dsp:nvSpPr>
        <dsp:cNvPr id="0" name=""/>
        <dsp:cNvSpPr/>
      </dsp:nvSpPr>
      <dsp:spPr>
        <a:xfrm>
          <a:off x="4278698" y="1858936"/>
          <a:ext cx="1376140" cy="547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Venue Shopping</a:t>
          </a:r>
        </a:p>
      </dsp:txBody>
      <dsp:txXfrm>
        <a:off x="4294726" y="1874964"/>
        <a:ext cx="1344084" cy="515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027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25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67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813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35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88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240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58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30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362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0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4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43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48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78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517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362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A4F67-4D0F-4439-9FE9-F15C9BC19EE9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8395E-C3E7-4E45-854D-BBBFBBF1B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1737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8">
            <a:extLst>
              <a:ext uri="{FF2B5EF4-FFF2-40B4-BE49-F238E27FC236}">
                <a16:creationId xmlns:a16="http://schemas.microsoft.com/office/drawing/2014/main" id="{75E7A5D1-A011-4F11-B659-038C8B67AC23}"/>
              </a:ext>
            </a:extLst>
          </p:cNvPr>
          <p:cNvSpPr/>
          <p:nvPr/>
        </p:nvSpPr>
        <p:spPr>
          <a:xfrm rot="431233">
            <a:off x="4727157" y="3706187"/>
            <a:ext cx="1408092" cy="1391021"/>
          </a:xfrm>
          <a:prstGeom prst="leftCircularArrow">
            <a:avLst>
              <a:gd name="adj1" fmla="val 3425"/>
              <a:gd name="adj2" fmla="val 424229"/>
              <a:gd name="adj3" fmla="val 2199740"/>
              <a:gd name="adj4" fmla="val 12644514"/>
              <a:gd name="adj5" fmla="val 3996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78DB87C-8B85-4918-9631-79312D53FAAF}"/>
              </a:ext>
            </a:extLst>
          </p:cNvPr>
          <p:cNvSpPr/>
          <p:nvPr/>
        </p:nvSpPr>
        <p:spPr>
          <a:xfrm>
            <a:off x="123514" y="128752"/>
            <a:ext cx="8896971" cy="13413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47993A9-7D52-4F05-A974-BC89649BA5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2019522"/>
              </p:ext>
            </p:extLst>
          </p:nvPr>
        </p:nvGraphicFramePr>
        <p:xfrm>
          <a:off x="5725937" y="2220059"/>
          <a:ext cx="3294548" cy="2486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0F6F0FD-7B0D-4368-87B6-115B5A6FFC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1321736"/>
              </p:ext>
            </p:extLst>
          </p:nvPr>
        </p:nvGraphicFramePr>
        <p:xfrm>
          <a:off x="70021" y="1700534"/>
          <a:ext cx="5655915" cy="2988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Trapezoid 4">
            <a:extLst>
              <a:ext uri="{FF2B5EF4-FFF2-40B4-BE49-F238E27FC236}">
                <a16:creationId xmlns:a16="http://schemas.microsoft.com/office/drawing/2014/main" id="{60016AC9-78A4-46B7-ABA0-96103B31EBF5}"/>
              </a:ext>
            </a:extLst>
          </p:cNvPr>
          <p:cNvSpPr txBox="1"/>
          <p:nvPr/>
        </p:nvSpPr>
        <p:spPr>
          <a:xfrm>
            <a:off x="123513" y="266595"/>
            <a:ext cx="8896972" cy="10203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1913" tIns="61913" rIns="61913" bIns="61913" numCol="1" spcCol="1270" anchor="ctr" anchorCtr="0">
            <a:noAutofit/>
          </a:bodyPr>
          <a:lstStyle/>
          <a:p>
            <a:pPr algn="ctr" defTabSz="216688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dirty="0">
                <a:solidFill>
                  <a:schemeClr val="bg2"/>
                </a:solidFill>
              </a:rPr>
              <a:t>How Did New Technology Disrupt Transportation Planning Process?</a:t>
            </a:r>
          </a:p>
        </p:txBody>
      </p:sp>
      <p:sp>
        <p:nvSpPr>
          <p:cNvPr id="21" name="Trapezoid 4">
            <a:extLst>
              <a:ext uri="{FF2B5EF4-FFF2-40B4-BE49-F238E27FC236}">
                <a16:creationId xmlns:a16="http://schemas.microsoft.com/office/drawing/2014/main" id="{E5F10581-2302-44F5-AE1B-ED88FFDB7D30}"/>
              </a:ext>
            </a:extLst>
          </p:cNvPr>
          <p:cNvSpPr txBox="1"/>
          <p:nvPr/>
        </p:nvSpPr>
        <p:spPr>
          <a:xfrm>
            <a:off x="0" y="6701601"/>
            <a:ext cx="6216734" cy="13485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1913" tIns="61913" rIns="61913" bIns="61913" numCol="1" spcCol="1270" anchor="ctr" anchorCtr="0">
            <a:noAutofit/>
          </a:bodyPr>
          <a:lstStyle/>
          <a:p>
            <a:pPr defTabSz="216688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50" i="1" dirty="0">
                <a:solidFill>
                  <a:schemeClr val="tx1"/>
                </a:solidFill>
              </a:rPr>
              <a:t>Thank you to The UMSL Graduate School for awarding The Graduate School Dissertation Fellowship which helped support the completion of this dissertation research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D711CD9-A013-4C59-9065-77FE8086AC54}"/>
              </a:ext>
            </a:extLst>
          </p:cNvPr>
          <p:cNvGrpSpPr/>
          <p:nvPr/>
        </p:nvGrpSpPr>
        <p:grpSpPr>
          <a:xfrm>
            <a:off x="556522" y="5537348"/>
            <a:ext cx="7883613" cy="1034633"/>
            <a:chOff x="4215590" y="1774820"/>
            <a:chExt cx="1350281" cy="536962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99AD64-DBA8-47A2-A7DD-4427FEF74775}"/>
                </a:ext>
              </a:extLst>
            </p:cNvPr>
            <p:cNvSpPr/>
            <p:nvPr/>
          </p:nvSpPr>
          <p:spPr>
            <a:xfrm>
              <a:off x="4215590" y="1774820"/>
              <a:ext cx="1350281" cy="53696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ctangle: Rounded Corners 4">
              <a:extLst>
                <a:ext uri="{FF2B5EF4-FFF2-40B4-BE49-F238E27FC236}">
                  <a16:creationId xmlns:a16="http://schemas.microsoft.com/office/drawing/2014/main" id="{BE3C151C-4DCF-4EC0-A831-F7FAE490ED68}"/>
                </a:ext>
              </a:extLst>
            </p:cNvPr>
            <p:cNvSpPr txBox="1"/>
            <p:nvPr/>
          </p:nvSpPr>
          <p:spPr>
            <a:xfrm>
              <a:off x="4231317" y="1790547"/>
              <a:ext cx="1318827" cy="5055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000" kern="1200" dirty="0"/>
                <a:t>Creation of a 2-Tiered System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9519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8D1E14"/>
      </a:dk2>
      <a:lt2>
        <a:srgbClr val="FF744E"/>
      </a:lt2>
      <a:accent1>
        <a:srgbClr val="E9B758"/>
      </a:accent1>
      <a:accent2>
        <a:srgbClr val="FE8943"/>
      </a:accent2>
      <a:accent3>
        <a:srgbClr val="AEA27C"/>
      </a:accent3>
      <a:accent4>
        <a:srgbClr val="90B46E"/>
      </a:accent4>
      <a:accent5>
        <a:srgbClr val="71AEC1"/>
      </a:accent5>
      <a:accent6>
        <a:srgbClr val="C98DE7"/>
      </a:accent6>
      <a:hlink>
        <a:srgbClr val="FF7A22"/>
      </a:hlink>
      <a:folHlink>
        <a:srgbClr val="FDCD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971C58-AB76-4A2A-B231-5F8CA03CF49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1372</TotalTime>
  <Words>80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Tw Cen MT</vt:lpstr>
      <vt:lpstr>Circuit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Painter, Mary A. (UMSL-Student)</dc:creator>
  <cp:lastModifiedBy>Painter, Mary A. (UMSL-Student)</cp:lastModifiedBy>
  <cp:revision>13</cp:revision>
  <dcterms:created xsi:type="dcterms:W3CDTF">2019-10-15T16:07:18Z</dcterms:created>
  <dcterms:modified xsi:type="dcterms:W3CDTF">2019-10-23T19:56:06Z</dcterms:modified>
</cp:coreProperties>
</file>