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f" ContentType="image/tiff"/>
  <Override PartName="/ppt/slides/slide1.xml" ContentType="application/vnd.openxmlformats-officedocument.presentationml.slide+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6576000" cy="27432000"/>
  <p:notesSz cx="9239250" cy="1198245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9240" userDrawn="1">
          <p15:clr>
            <a:srgbClr val="A4A3A4"/>
          </p15:clr>
        </p15:guide>
        <p15:guide id="2" pos="11200" userDrawn="1">
          <p15:clr>
            <a:srgbClr val="A4A3A4"/>
          </p15:clr>
        </p15:guide>
      </p15:sldGuideLst>
    </p:ext>
    <p:ext uri="{2D200454-40CA-4A62-9FC3-DE9A4176ACB9}">
      <p15:notesGuideLst xmlns:p15="http://schemas.microsoft.com/office/powerpoint/2012/main">
        <p15:guide id="1" orient="horz" pos="3774">
          <p15:clr>
            <a:srgbClr val="A4A3A4"/>
          </p15:clr>
        </p15:guide>
        <p15:guide id="2" pos="290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ttleman, Mindy (UMSL-Student)" initials="KM(" lastIdx="5" clrIdx="0">
    <p:extLst>
      <p:ext uri="{19B8F6BF-5375-455C-9EA6-DF929625EA0E}">
        <p15:presenceInfo xmlns:p15="http://schemas.microsoft.com/office/powerpoint/2012/main" userId="S::mmsqm9@mail.umsl.edu::8f10b405-3d9d-4974-9a02-d537a30f511c" providerId="AD"/>
      </p:ext>
    </p:extLst>
  </p:cmAuthor>
  <p:cmAuthor id="2" name="Bettina Casad" initials="BC" lastIdx="20" clrIdx="1">
    <p:extLst>
      <p:ext uri="{19B8F6BF-5375-455C-9EA6-DF929625EA0E}">
        <p15:presenceInfo xmlns:p15="http://schemas.microsoft.com/office/powerpoint/2012/main" userId="Bettina Casa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6604"/>
    <p:restoredTop sz="94603"/>
  </p:normalViewPr>
  <p:slideViewPr>
    <p:cSldViewPr snapToGrid="0">
      <p:cViewPr>
        <p:scale>
          <a:sx n="76" d="100"/>
          <a:sy n="76" d="100"/>
        </p:scale>
        <p:origin x="-5944" y="-7744"/>
      </p:cViewPr>
      <p:guideLst>
        <p:guide orient="horz" pos="9240"/>
        <p:guide pos="1120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3774"/>
        <p:guide pos="290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11" Type="http://schemas.openxmlformats.org/officeDocument/2006/relationships/customXml" Target="../customXml/item3.xml"/><Relationship Id="rId5" Type="http://schemas.openxmlformats.org/officeDocument/2006/relationships/presProps" Target="presProps.xml"/><Relationship Id="rId10" Type="http://schemas.openxmlformats.org/officeDocument/2006/relationships/customXml" Target="../customXml/item2.xml"/><Relationship Id="rId4" Type="http://schemas.openxmlformats.org/officeDocument/2006/relationships/commentAuthors" Target="commentAuthors.xml"/><Relationship Id="rId9"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983038" cy="592138"/>
          </a:xfrm>
          <a:prstGeom prst="rect">
            <a:avLst/>
          </a:prstGeom>
          <a:noFill/>
          <a:ln>
            <a:noFill/>
          </a:ln>
        </p:spPr>
        <p:txBody>
          <a:bodyPr spcFirstLastPara="1" wrap="square" lIns="114975" tIns="57475" rIns="114975" bIns="57475" anchor="t" anchorCtr="0"/>
          <a:lstStyle>
            <a:lvl1pPr marR="0" lvl="0" algn="l" rtl="0">
              <a:spcBef>
                <a:spcPts val="0"/>
              </a:spcBef>
              <a:spcAft>
                <a:spcPts val="0"/>
              </a:spcAft>
              <a:buSzPts val="1400"/>
              <a:buNone/>
              <a:defRPr sz="15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2pPr>
            <a:lvl3pPr marR="0" lvl="2"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3pPr>
            <a:lvl4pPr marR="0" lvl="3"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4pPr>
            <a:lvl5pPr marR="0" lvl="4"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5pPr>
            <a:lvl6pPr marR="0" lvl="5"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6pPr>
            <a:lvl7pPr marR="0" lvl="6"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7pPr>
            <a:lvl8pPr marR="0" lvl="7"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8pPr>
            <a:lvl9pPr marR="0" lvl="8"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9pPr>
          </a:lstStyle>
          <a:p>
            <a:endParaRPr dirty="0"/>
          </a:p>
        </p:txBody>
      </p:sp>
      <p:sp>
        <p:nvSpPr>
          <p:cNvPr id="4" name="Google Shape;4;n"/>
          <p:cNvSpPr txBox="1">
            <a:spLocks noGrp="1"/>
          </p:cNvSpPr>
          <p:nvPr>
            <p:ph type="dt" idx="10"/>
          </p:nvPr>
        </p:nvSpPr>
        <p:spPr>
          <a:xfrm>
            <a:off x="5241925" y="0"/>
            <a:ext cx="3983038" cy="592138"/>
          </a:xfrm>
          <a:prstGeom prst="rect">
            <a:avLst/>
          </a:prstGeom>
          <a:noFill/>
          <a:ln>
            <a:noFill/>
          </a:ln>
        </p:spPr>
        <p:txBody>
          <a:bodyPr spcFirstLastPara="1" wrap="square" lIns="114975" tIns="57475" rIns="114975" bIns="57475" anchor="t" anchorCtr="0"/>
          <a:lstStyle>
            <a:lvl1pPr marR="0" lvl="0" algn="r" rtl="0">
              <a:spcBef>
                <a:spcPts val="0"/>
              </a:spcBef>
              <a:spcAft>
                <a:spcPts val="0"/>
              </a:spcAft>
              <a:buSzPts val="1400"/>
              <a:buNone/>
              <a:defRPr sz="15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2pPr>
            <a:lvl3pPr marR="0" lvl="2"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3pPr>
            <a:lvl4pPr marR="0" lvl="3"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4pPr>
            <a:lvl5pPr marR="0" lvl="4"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5pPr>
            <a:lvl6pPr marR="0" lvl="5"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6pPr>
            <a:lvl7pPr marR="0" lvl="6"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7pPr>
            <a:lvl8pPr marR="0" lvl="7"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8pPr>
            <a:lvl9pPr marR="0" lvl="8"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9pPr>
          </a:lstStyle>
          <a:p>
            <a:endParaRPr dirty="0"/>
          </a:p>
        </p:txBody>
      </p:sp>
      <p:sp>
        <p:nvSpPr>
          <p:cNvPr id="5" name="Google Shape;5;n"/>
          <p:cNvSpPr>
            <a:spLocks noGrp="1" noRot="1" noChangeAspect="1"/>
          </p:cNvSpPr>
          <p:nvPr>
            <p:ph type="sldImg" idx="3"/>
          </p:nvPr>
        </p:nvSpPr>
        <p:spPr>
          <a:xfrm>
            <a:off x="1582738" y="889000"/>
            <a:ext cx="6059487" cy="454501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1257300" y="5732463"/>
            <a:ext cx="6708775" cy="5335587"/>
          </a:xfrm>
          <a:prstGeom prst="rect">
            <a:avLst/>
          </a:prstGeom>
          <a:noFill/>
          <a:ln>
            <a:noFill/>
          </a:ln>
        </p:spPr>
        <p:txBody>
          <a:bodyPr spcFirstLastPara="1" wrap="square" lIns="114975" tIns="57475" rIns="114975" bIns="57475" anchor="t" anchorCtr="0"/>
          <a:lstStyle>
            <a:lvl1pPr marL="457200" marR="0" lvl="0"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L="914400" marR="0" lvl="1"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2pPr>
            <a:lvl3pPr marL="1371600" marR="0" lvl="2"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3pPr>
            <a:lvl4pPr marL="1828800" marR="0" lvl="3"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4pPr>
            <a:lvl5pPr marL="2286000" marR="0" lvl="4"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11363325"/>
            <a:ext cx="3983038" cy="593725"/>
          </a:xfrm>
          <a:prstGeom prst="rect">
            <a:avLst/>
          </a:prstGeom>
          <a:noFill/>
          <a:ln>
            <a:noFill/>
          </a:ln>
        </p:spPr>
        <p:txBody>
          <a:bodyPr spcFirstLastPara="1" wrap="square" lIns="114975" tIns="57475" rIns="114975" bIns="57475" anchor="b" anchorCtr="0"/>
          <a:lstStyle>
            <a:lvl1pPr marR="0" lvl="0" algn="l" rtl="0">
              <a:spcBef>
                <a:spcPts val="0"/>
              </a:spcBef>
              <a:spcAft>
                <a:spcPts val="0"/>
              </a:spcAft>
              <a:buSzPts val="1400"/>
              <a:buNone/>
              <a:defRPr sz="15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2pPr>
            <a:lvl3pPr marR="0" lvl="2"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3pPr>
            <a:lvl4pPr marR="0" lvl="3"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4pPr>
            <a:lvl5pPr marR="0" lvl="4"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5pPr>
            <a:lvl6pPr marR="0" lvl="5"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6pPr>
            <a:lvl7pPr marR="0" lvl="6"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7pPr>
            <a:lvl8pPr marR="0" lvl="7"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8pPr>
            <a:lvl9pPr marR="0" lvl="8" algn="l" rtl="0">
              <a:spcBef>
                <a:spcPts val="0"/>
              </a:spcBef>
              <a:spcAft>
                <a:spcPts val="0"/>
              </a:spcAft>
              <a:buSzPts val="1400"/>
              <a:buNone/>
              <a:defRPr sz="2400" b="0" i="0" u="none" strike="noStrike" cap="none">
                <a:solidFill>
                  <a:schemeClr val="dk1"/>
                </a:solidFill>
                <a:latin typeface="Times New Roman"/>
                <a:ea typeface="Times New Roman"/>
                <a:cs typeface="Times New Roman"/>
                <a:sym typeface="Times New Roman"/>
              </a:defRPr>
            </a:lvl9pPr>
          </a:lstStyle>
          <a:p>
            <a:endParaRPr dirty="0"/>
          </a:p>
        </p:txBody>
      </p:sp>
      <p:sp>
        <p:nvSpPr>
          <p:cNvPr id="8" name="Google Shape;8;n"/>
          <p:cNvSpPr txBox="1">
            <a:spLocks noGrp="1"/>
          </p:cNvSpPr>
          <p:nvPr>
            <p:ph type="sldNum" idx="12"/>
          </p:nvPr>
        </p:nvSpPr>
        <p:spPr>
          <a:xfrm>
            <a:off x="5241925" y="11363325"/>
            <a:ext cx="3983038" cy="593725"/>
          </a:xfrm>
          <a:prstGeom prst="rect">
            <a:avLst/>
          </a:prstGeom>
          <a:noFill/>
          <a:ln>
            <a:noFill/>
          </a:ln>
        </p:spPr>
        <p:txBody>
          <a:bodyPr spcFirstLastPara="1" wrap="square" lIns="114975" tIns="57475" rIns="114975" bIns="57475" anchor="b" anchorCtr="0">
            <a:noAutofit/>
          </a:bodyPr>
          <a:lstStyle/>
          <a:p>
            <a:pPr marL="0" marR="0" lvl="0" indent="0" algn="r" rtl="0">
              <a:spcBef>
                <a:spcPts val="0"/>
              </a:spcBef>
              <a:spcAft>
                <a:spcPts val="0"/>
              </a:spcAft>
              <a:buNone/>
            </a:pPr>
            <a:fld id="{00000000-1234-1234-1234-123412341234}" type="slidenum">
              <a:rPr lang="en-US" sz="1500" b="0" i="0" u="none" strike="noStrike" cap="none">
                <a:solidFill>
                  <a:schemeClr val="dk1"/>
                </a:solidFill>
                <a:latin typeface="Times New Roman"/>
                <a:ea typeface="Times New Roman"/>
                <a:cs typeface="Times New Roman"/>
                <a:sym typeface="Times New Roman"/>
              </a:rPr>
              <a:t>‹#›</a:t>
            </a:fld>
            <a:endParaRPr sz="1500" b="0" i="0" u="none" strike="noStrike" cap="none" dirty="0">
              <a:solidFill>
                <a:schemeClr val="dk1"/>
              </a:solidFill>
              <a:latin typeface="Times New Roman"/>
              <a:ea typeface="Times New Roman"/>
              <a:cs typeface="Times New Roman"/>
              <a:sym typeface="Times New Roman"/>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notes"/>
          <p:cNvSpPr txBox="1">
            <a:spLocks noGrp="1"/>
          </p:cNvSpPr>
          <p:nvPr>
            <p:ph type="sldNum" idx="12"/>
          </p:nvPr>
        </p:nvSpPr>
        <p:spPr>
          <a:xfrm>
            <a:off x="5241925" y="11363325"/>
            <a:ext cx="3983038" cy="593725"/>
          </a:xfrm>
          <a:prstGeom prst="rect">
            <a:avLst/>
          </a:prstGeom>
          <a:noFill/>
          <a:ln>
            <a:noFill/>
          </a:ln>
        </p:spPr>
        <p:txBody>
          <a:bodyPr spcFirstLastPara="1" wrap="square" lIns="114975" tIns="57475" rIns="114975" bIns="57475" anchor="b" anchorCtr="0">
            <a:noAutofit/>
          </a:bodyPr>
          <a:lstStyle/>
          <a:p>
            <a:pPr marL="0" lvl="0" indent="0" algn="r" rtl="0">
              <a:spcBef>
                <a:spcPts val="0"/>
              </a:spcBef>
              <a:spcAft>
                <a:spcPts val="0"/>
              </a:spcAft>
              <a:buNone/>
            </a:pPr>
            <a:fld id="{00000000-1234-1234-1234-123412341234}" type="slidenum">
              <a:rPr lang="en-US" sz="1500" b="0" i="0" u="none" strike="noStrike" cap="none">
                <a:solidFill>
                  <a:schemeClr val="dk1"/>
                </a:solidFill>
                <a:latin typeface="Times New Roman"/>
                <a:ea typeface="Times New Roman"/>
                <a:cs typeface="Times New Roman"/>
                <a:sym typeface="Times New Roman"/>
              </a:rPr>
              <a:t>1</a:t>
            </a:fld>
            <a:endParaRPr sz="1500" b="0" i="0" u="none" strike="noStrike" cap="none" dirty="0">
              <a:solidFill>
                <a:schemeClr val="dk1"/>
              </a:solidFill>
              <a:latin typeface="Times New Roman"/>
              <a:ea typeface="Times New Roman"/>
              <a:cs typeface="Times New Roman"/>
              <a:sym typeface="Times New Roman"/>
            </a:endParaRPr>
          </a:p>
        </p:txBody>
      </p:sp>
      <p:sp>
        <p:nvSpPr>
          <p:cNvPr id="48" name="Google Shape;48;p1:notes"/>
          <p:cNvSpPr>
            <a:spLocks noGrp="1" noRot="1" noChangeAspect="1"/>
          </p:cNvSpPr>
          <p:nvPr>
            <p:ph type="sldImg" idx="2"/>
          </p:nvPr>
        </p:nvSpPr>
        <p:spPr>
          <a:xfrm>
            <a:off x="1582738" y="889000"/>
            <a:ext cx="6059487" cy="454501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9" name="Google Shape;49;p1:notes"/>
          <p:cNvSpPr txBox="1">
            <a:spLocks noGrp="1"/>
          </p:cNvSpPr>
          <p:nvPr>
            <p:ph type="body" idx="1"/>
          </p:nvPr>
        </p:nvSpPr>
        <p:spPr>
          <a:xfrm>
            <a:off x="1257300" y="5732463"/>
            <a:ext cx="6708775" cy="5335587"/>
          </a:xfrm>
          <a:prstGeom prst="rect">
            <a:avLst/>
          </a:prstGeom>
          <a:noFill/>
          <a:ln>
            <a:noFill/>
          </a:ln>
        </p:spPr>
        <p:txBody>
          <a:bodyPr spcFirstLastPara="1" wrap="square" lIns="114975" tIns="57475" rIns="114975" bIns="5747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40"/>
        <p:cNvGrpSpPr/>
        <p:nvPr/>
      </p:nvGrpSpPr>
      <p:grpSpPr>
        <a:xfrm>
          <a:off x="0" y="0"/>
          <a:ext cx="0" cy="0"/>
          <a:chOff x="0" y="0"/>
          <a:chExt cx="0" cy="0"/>
        </a:xfrm>
      </p:grpSpPr>
      <p:sp>
        <p:nvSpPr>
          <p:cNvPr id="41" name="Google Shape;41;p11"/>
          <p:cNvSpPr txBox="1">
            <a:spLocks noGrp="1"/>
          </p:cNvSpPr>
          <p:nvPr>
            <p:ph type="title"/>
          </p:nvPr>
        </p:nvSpPr>
        <p:spPr>
          <a:xfrm>
            <a:off x="1828566" y="1098021"/>
            <a:ext cx="32918871" cy="4572000"/>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1pPr>
            <a:lvl2pPr marR="0" lvl="1"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2pPr>
            <a:lvl3pPr marR="0" lvl="2"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3pPr>
            <a:lvl4pPr marR="0" lvl="3"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4pPr>
            <a:lvl5pPr marR="0" lvl="4"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5pPr>
            <a:lvl6pPr marR="0" lvl="5"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6pPr>
            <a:lvl7pPr marR="0" lvl="6"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7pPr>
            <a:lvl8pPr marR="0" lvl="7"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8pPr>
            <a:lvl9pPr marR="0" lvl="8"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9pPr>
          </a:lstStyle>
          <a:p>
            <a:endParaRPr/>
          </a:p>
        </p:txBody>
      </p:sp>
      <p:sp>
        <p:nvSpPr>
          <p:cNvPr id="42" name="Google Shape;42;p11"/>
          <p:cNvSpPr txBox="1">
            <a:spLocks noGrp="1"/>
          </p:cNvSpPr>
          <p:nvPr>
            <p:ph type="body" idx="1"/>
          </p:nvPr>
        </p:nvSpPr>
        <p:spPr>
          <a:xfrm rot="5400000">
            <a:off x="9235943" y="-1007107"/>
            <a:ext cx="18104114" cy="32918871"/>
          </a:xfrm>
          <a:prstGeom prst="rect">
            <a:avLst/>
          </a:prstGeom>
          <a:noFill/>
          <a:ln>
            <a:noFill/>
          </a:ln>
        </p:spPr>
        <p:txBody>
          <a:bodyPr spcFirstLastPara="1" wrap="square" lIns="91425" tIns="45700" rIns="91425" bIns="45700" anchor="t" anchorCtr="0"/>
          <a:lstStyle>
            <a:lvl1pPr marL="380985" marR="0" lvl="0" indent="-756678" algn="l" rtl="0">
              <a:spcBef>
                <a:spcPts val="1783"/>
              </a:spcBef>
              <a:spcAft>
                <a:spcPts val="0"/>
              </a:spcAft>
              <a:buClr>
                <a:schemeClr val="dk1"/>
              </a:buClr>
              <a:buSzPts val="10700"/>
              <a:buFont typeface="Times New Roman"/>
              <a:buChar char="•"/>
              <a:defRPr sz="8916" b="0" i="0" u="none" strike="noStrike" cap="none">
                <a:solidFill>
                  <a:schemeClr val="dk1"/>
                </a:solidFill>
                <a:latin typeface="Times New Roman"/>
                <a:ea typeface="Times New Roman"/>
                <a:cs typeface="Times New Roman"/>
                <a:sym typeface="Times New Roman"/>
              </a:defRPr>
            </a:lvl1pPr>
            <a:lvl2pPr marL="761970" marR="0" lvl="1" indent="-693181" algn="l" rtl="0">
              <a:spcBef>
                <a:spcPts val="1583"/>
              </a:spcBef>
              <a:spcAft>
                <a:spcPts val="0"/>
              </a:spcAft>
              <a:buClr>
                <a:schemeClr val="dk1"/>
              </a:buClr>
              <a:buSzPts val="9500"/>
              <a:buFont typeface="Times New Roman"/>
              <a:buChar char="–"/>
              <a:defRPr sz="7916" b="0" i="0" u="none" strike="noStrike" cap="none">
                <a:solidFill>
                  <a:schemeClr val="dk1"/>
                </a:solidFill>
                <a:latin typeface="Times New Roman"/>
                <a:ea typeface="Times New Roman"/>
                <a:cs typeface="Times New Roman"/>
                <a:sym typeface="Times New Roman"/>
              </a:defRPr>
            </a:lvl2pPr>
            <a:lvl3pPr marL="1142954" marR="0" lvl="2" indent="-619100" algn="l" rtl="0">
              <a:spcBef>
                <a:spcPts val="1350"/>
              </a:spcBef>
              <a:spcAft>
                <a:spcPts val="0"/>
              </a:spcAft>
              <a:buClr>
                <a:schemeClr val="dk1"/>
              </a:buClr>
              <a:buSzPts val="8100"/>
              <a:buFont typeface="Times New Roman"/>
              <a:buChar char="•"/>
              <a:defRPr sz="6750" b="0" i="0" u="none" strike="noStrike" cap="none">
                <a:solidFill>
                  <a:schemeClr val="dk1"/>
                </a:solidFill>
                <a:latin typeface="Times New Roman"/>
                <a:ea typeface="Times New Roman"/>
                <a:cs typeface="Times New Roman"/>
                <a:sym typeface="Times New Roman"/>
              </a:defRPr>
            </a:lvl3pPr>
            <a:lvl4pPr marL="1523939" marR="0" lvl="3" indent="-534437" algn="l" rtl="0">
              <a:spcBef>
                <a:spcPts val="1083"/>
              </a:spcBef>
              <a:spcAft>
                <a:spcPts val="0"/>
              </a:spcAft>
              <a:buClr>
                <a:schemeClr val="dk1"/>
              </a:buClr>
              <a:buSzPts val="6500"/>
              <a:buFont typeface="Times New Roman"/>
              <a:buChar char="–"/>
              <a:defRPr sz="5416" b="0" i="0" u="none" strike="noStrike" cap="none">
                <a:solidFill>
                  <a:schemeClr val="dk1"/>
                </a:solidFill>
                <a:latin typeface="Times New Roman"/>
                <a:ea typeface="Times New Roman"/>
                <a:cs typeface="Times New Roman"/>
                <a:sym typeface="Times New Roman"/>
              </a:defRPr>
            </a:lvl4pPr>
            <a:lvl5pPr marL="1904924" marR="0" lvl="4" indent="-534437" algn="l" rtl="0">
              <a:spcBef>
                <a:spcPts val="1083"/>
              </a:spcBef>
              <a:spcAft>
                <a:spcPts val="0"/>
              </a:spcAft>
              <a:buClr>
                <a:schemeClr val="dk1"/>
              </a:buClr>
              <a:buSzPts val="6500"/>
              <a:buFont typeface="Times New Roman"/>
              <a:buChar char="»"/>
              <a:defRPr sz="5416" b="0" i="0" u="none" strike="noStrike" cap="none">
                <a:solidFill>
                  <a:schemeClr val="dk1"/>
                </a:solidFill>
                <a:latin typeface="Times New Roman"/>
                <a:ea typeface="Times New Roman"/>
                <a:cs typeface="Times New Roman"/>
                <a:sym typeface="Times New Roman"/>
              </a:defRPr>
            </a:lvl5pPr>
            <a:lvl6pPr marL="2285909" marR="0" lvl="5" indent="-534437" algn="l" rtl="0">
              <a:spcBef>
                <a:spcPts val="1083"/>
              </a:spcBef>
              <a:spcAft>
                <a:spcPts val="0"/>
              </a:spcAft>
              <a:buClr>
                <a:schemeClr val="dk1"/>
              </a:buClr>
              <a:buSzPts val="6500"/>
              <a:buFont typeface="Times New Roman"/>
              <a:buChar char="»"/>
              <a:defRPr sz="5416" b="0" i="0" u="none" strike="noStrike" cap="none">
                <a:solidFill>
                  <a:schemeClr val="dk1"/>
                </a:solidFill>
                <a:latin typeface="Times New Roman"/>
                <a:ea typeface="Times New Roman"/>
                <a:cs typeface="Times New Roman"/>
                <a:sym typeface="Times New Roman"/>
              </a:defRPr>
            </a:lvl6pPr>
            <a:lvl7pPr marL="2666893" marR="0" lvl="6" indent="-534437" algn="l" rtl="0">
              <a:spcBef>
                <a:spcPts val="1083"/>
              </a:spcBef>
              <a:spcAft>
                <a:spcPts val="0"/>
              </a:spcAft>
              <a:buClr>
                <a:schemeClr val="dk1"/>
              </a:buClr>
              <a:buSzPts val="6500"/>
              <a:buFont typeface="Times New Roman"/>
              <a:buChar char="»"/>
              <a:defRPr sz="5416" b="0" i="0" u="none" strike="noStrike" cap="none">
                <a:solidFill>
                  <a:schemeClr val="dk1"/>
                </a:solidFill>
                <a:latin typeface="Times New Roman"/>
                <a:ea typeface="Times New Roman"/>
                <a:cs typeface="Times New Roman"/>
                <a:sym typeface="Times New Roman"/>
              </a:defRPr>
            </a:lvl7pPr>
            <a:lvl8pPr marL="3047878" marR="0" lvl="7" indent="-534437" algn="l" rtl="0">
              <a:spcBef>
                <a:spcPts val="1083"/>
              </a:spcBef>
              <a:spcAft>
                <a:spcPts val="0"/>
              </a:spcAft>
              <a:buClr>
                <a:schemeClr val="dk1"/>
              </a:buClr>
              <a:buSzPts val="6500"/>
              <a:buFont typeface="Times New Roman"/>
              <a:buChar char="»"/>
              <a:defRPr sz="5416" b="0" i="0" u="none" strike="noStrike" cap="none">
                <a:solidFill>
                  <a:schemeClr val="dk1"/>
                </a:solidFill>
                <a:latin typeface="Times New Roman"/>
                <a:ea typeface="Times New Roman"/>
                <a:cs typeface="Times New Roman"/>
                <a:sym typeface="Times New Roman"/>
              </a:defRPr>
            </a:lvl8pPr>
            <a:lvl9pPr marL="3428863" marR="0" lvl="8" indent="-534437" algn="l" rtl="0">
              <a:spcBef>
                <a:spcPts val="1083"/>
              </a:spcBef>
              <a:spcAft>
                <a:spcPts val="0"/>
              </a:spcAft>
              <a:buClr>
                <a:schemeClr val="dk1"/>
              </a:buClr>
              <a:buSzPts val="6500"/>
              <a:buFont typeface="Times New Roman"/>
              <a:buChar char="»"/>
              <a:defRPr sz="5416" b="0" i="0" u="none" strike="noStrike" cap="none">
                <a:solidFill>
                  <a:schemeClr val="dk1"/>
                </a:solidFill>
                <a:latin typeface="Times New Roman"/>
                <a:ea typeface="Times New Roman"/>
                <a:cs typeface="Times New Roman"/>
                <a:sym typeface="Times New Roman"/>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43"/>
        <p:cNvGrpSpPr/>
        <p:nvPr/>
      </p:nvGrpSpPr>
      <p:grpSpPr>
        <a:xfrm>
          <a:off x="0" y="0"/>
          <a:ext cx="0" cy="0"/>
          <a:chOff x="0" y="0"/>
          <a:chExt cx="0" cy="0"/>
        </a:xfrm>
      </p:grpSpPr>
      <p:sp>
        <p:nvSpPr>
          <p:cNvPr id="44" name="Google Shape;44;p12"/>
          <p:cNvSpPr txBox="1">
            <a:spLocks noGrp="1"/>
          </p:cNvSpPr>
          <p:nvPr>
            <p:ph type="title"/>
          </p:nvPr>
        </p:nvSpPr>
        <p:spPr>
          <a:xfrm rot="5400000">
            <a:off x="18929688" y="8686638"/>
            <a:ext cx="23406365" cy="8229130"/>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1pPr>
            <a:lvl2pPr marR="0" lvl="1"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2pPr>
            <a:lvl3pPr marR="0" lvl="2"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3pPr>
            <a:lvl4pPr marR="0" lvl="3"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4pPr>
            <a:lvl5pPr marR="0" lvl="4"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5pPr>
            <a:lvl6pPr marR="0" lvl="5"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6pPr>
            <a:lvl7pPr marR="0" lvl="6"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7pPr>
            <a:lvl8pPr marR="0" lvl="7"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8pPr>
            <a:lvl9pPr marR="0" lvl="8"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9pPr>
          </a:lstStyle>
          <a:p>
            <a:endParaRPr/>
          </a:p>
        </p:txBody>
      </p:sp>
      <p:sp>
        <p:nvSpPr>
          <p:cNvPr id="45" name="Google Shape;45;p12"/>
          <p:cNvSpPr txBox="1">
            <a:spLocks noGrp="1"/>
          </p:cNvSpPr>
          <p:nvPr>
            <p:ph type="body" idx="1"/>
          </p:nvPr>
        </p:nvSpPr>
        <p:spPr>
          <a:xfrm rot="5400000">
            <a:off x="2413808" y="512778"/>
            <a:ext cx="23406365" cy="24576853"/>
          </a:xfrm>
          <a:prstGeom prst="rect">
            <a:avLst/>
          </a:prstGeom>
          <a:noFill/>
          <a:ln>
            <a:noFill/>
          </a:ln>
        </p:spPr>
        <p:txBody>
          <a:bodyPr spcFirstLastPara="1" wrap="square" lIns="91425" tIns="45700" rIns="91425" bIns="45700" anchor="t" anchorCtr="0"/>
          <a:lstStyle>
            <a:lvl1pPr marL="380985" marR="0" lvl="0" indent="-756678" algn="l" rtl="0">
              <a:spcBef>
                <a:spcPts val="1783"/>
              </a:spcBef>
              <a:spcAft>
                <a:spcPts val="0"/>
              </a:spcAft>
              <a:buClr>
                <a:schemeClr val="dk1"/>
              </a:buClr>
              <a:buSzPts val="10700"/>
              <a:buFont typeface="Times New Roman"/>
              <a:buChar char="•"/>
              <a:defRPr sz="8916" b="0" i="0" u="none" strike="noStrike" cap="none">
                <a:solidFill>
                  <a:schemeClr val="dk1"/>
                </a:solidFill>
                <a:latin typeface="Times New Roman"/>
                <a:ea typeface="Times New Roman"/>
                <a:cs typeface="Times New Roman"/>
                <a:sym typeface="Times New Roman"/>
              </a:defRPr>
            </a:lvl1pPr>
            <a:lvl2pPr marL="761970" marR="0" lvl="1" indent="-693181" algn="l" rtl="0">
              <a:spcBef>
                <a:spcPts val="1583"/>
              </a:spcBef>
              <a:spcAft>
                <a:spcPts val="0"/>
              </a:spcAft>
              <a:buClr>
                <a:schemeClr val="dk1"/>
              </a:buClr>
              <a:buSzPts val="9500"/>
              <a:buFont typeface="Times New Roman"/>
              <a:buChar char="–"/>
              <a:defRPr sz="7916" b="0" i="0" u="none" strike="noStrike" cap="none">
                <a:solidFill>
                  <a:schemeClr val="dk1"/>
                </a:solidFill>
                <a:latin typeface="Times New Roman"/>
                <a:ea typeface="Times New Roman"/>
                <a:cs typeface="Times New Roman"/>
                <a:sym typeface="Times New Roman"/>
              </a:defRPr>
            </a:lvl2pPr>
            <a:lvl3pPr marL="1142954" marR="0" lvl="2" indent="-619100" algn="l" rtl="0">
              <a:spcBef>
                <a:spcPts val="1350"/>
              </a:spcBef>
              <a:spcAft>
                <a:spcPts val="0"/>
              </a:spcAft>
              <a:buClr>
                <a:schemeClr val="dk1"/>
              </a:buClr>
              <a:buSzPts val="8100"/>
              <a:buFont typeface="Times New Roman"/>
              <a:buChar char="•"/>
              <a:defRPr sz="6750" b="0" i="0" u="none" strike="noStrike" cap="none">
                <a:solidFill>
                  <a:schemeClr val="dk1"/>
                </a:solidFill>
                <a:latin typeface="Times New Roman"/>
                <a:ea typeface="Times New Roman"/>
                <a:cs typeface="Times New Roman"/>
                <a:sym typeface="Times New Roman"/>
              </a:defRPr>
            </a:lvl3pPr>
            <a:lvl4pPr marL="1523939" marR="0" lvl="3" indent="-534437" algn="l" rtl="0">
              <a:spcBef>
                <a:spcPts val="1083"/>
              </a:spcBef>
              <a:spcAft>
                <a:spcPts val="0"/>
              </a:spcAft>
              <a:buClr>
                <a:schemeClr val="dk1"/>
              </a:buClr>
              <a:buSzPts val="6500"/>
              <a:buFont typeface="Times New Roman"/>
              <a:buChar char="–"/>
              <a:defRPr sz="5416" b="0" i="0" u="none" strike="noStrike" cap="none">
                <a:solidFill>
                  <a:schemeClr val="dk1"/>
                </a:solidFill>
                <a:latin typeface="Times New Roman"/>
                <a:ea typeface="Times New Roman"/>
                <a:cs typeface="Times New Roman"/>
                <a:sym typeface="Times New Roman"/>
              </a:defRPr>
            </a:lvl4pPr>
            <a:lvl5pPr marL="1904924" marR="0" lvl="4" indent="-534437" algn="l" rtl="0">
              <a:spcBef>
                <a:spcPts val="1083"/>
              </a:spcBef>
              <a:spcAft>
                <a:spcPts val="0"/>
              </a:spcAft>
              <a:buClr>
                <a:schemeClr val="dk1"/>
              </a:buClr>
              <a:buSzPts val="6500"/>
              <a:buFont typeface="Times New Roman"/>
              <a:buChar char="»"/>
              <a:defRPr sz="5416" b="0" i="0" u="none" strike="noStrike" cap="none">
                <a:solidFill>
                  <a:schemeClr val="dk1"/>
                </a:solidFill>
                <a:latin typeface="Times New Roman"/>
                <a:ea typeface="Times New Roman"/>
                <a:cs typeface="Times New Roman"/>
                <a:sym typeface="Times New Roman"/>
              </a:defRPr>
            </a:lvl5pPr>
            <a:lvl6pPr marL="2285909" marR="0" lvl="5" indent="-534437" algn="l" rtl="0">
              <a:spcBef>
                <a:spcPts val="1083"/>
              </a:spcBef>
              <a:spcAft>
                <a:spcPts val="0"/>
              </a:spcAft>
              <a:buClr>
                <a:schemeClr val="dk1"/>
              </a:buClr>
              <a:buSzPts val="6500"/>
              <a:buFont typeface="Times New Roman"/>
              <a:buChar char="»"/>
              <a:defRPr sz="5416" b="0" i="0" u="none" strike="noStrike" cap="none">
                <a:solidFill>
                  <a:schemeClr val="dk1"/>
                </a:solidFill>
                <a:latin typeface="Times New Roman"/>
                <a:ea typeface="Times New Roman"/>
                <a:cs typeface="Times New Roman"/>
                <a:sym typeface="Times New Roman"/>
              </a:defRPr>
            </a:lvl6pPr>
            <a:lvl7pPr marL="2666893" marR="0" lvl="6" indent="-534437" algn="l" rtl="0">
              <a:spcBef>
                <a:spcPts val="1083"/>
              </a:spcBef>
              <a:spcAft>
                <a:spcPts val="0"/>
              </a:spcAft>
              <a:buClr>
                <a:schemeClr val="dk1"/>
              </a:buClr>
              <a:buSzPts val="6500"/>
              <a:buFont typeface="Times New Roman"/>
              <a:buChar char="»"/>
              <a:defRPr sz="5416" b="0" i="0" u="none" strike="noStrike" cap="none">
                <a:solidFill>
                  <a:schemeClr val="dk1"/>
                </a:solidFill>
                <a:latin typeface="Times New Roman"/>
                <a:ea typeface="Times New Roman"/>
                <a:cs typeface="Times New Roman"/>
                <a:sym typeface="Times New Roman"/>
              </a:defRPr>
            </a:lvl7pPr>
            <a:lvl8pPr marL="3047878" marR="0" lvl="7" indent="-534437" algn="l" rtl="0">
              <a:spcBef>
                <a:spcPts val="1083"/>
              </a:spcBef>
              <a:spcAft>
                <a:spcPts val="0"/>
              </a:spcAft>
              <a:buClr>
                <a:schemeClr val="dk1"/>
              </a:buClr>
              <a:buSzPts val="6500"/>
              <a:buFont typeface="Times New Roman"/>
              <a:buChar char="»"/>
              <a:defRPr sz="5416" b="0" i="0" u="none" strike="noStrike" cap="none">
                <a:solidFill>
                  <a:schemeClr val="dk1"/>
                </a:solidFill>
                <a:latin typeface="Times New Roman"/>
                <a:ea typeface="Times New Roman"/>
                <a:cs typeface="Times New Roman"/>
                <a:sym typeface="Times New Roman"/>
              </a:defRPr>
            </a:lvl8pPr>
            <a:lvl9pPr marL="3428863" marR="0" lvl="8" indent="-534437" algn="l" rtl="0">
              <a:spcBef>
                <a:spcPts val="1083"/>
              </a:spcBef>
              <a:spcAft>
                <a:spcPts val="0"/>
              </a:spcAft>
              <a:buClr>
                <a:schemeClr val="dk1"/>
              </a:buClr>
              <a:buSzPts val="6500"/>
              <a:buFont typeface="Times New Roman"/>
              <a:buChar char="»"/>
              <a:defRPr sz="5416" b="0" i="0" u="none" strike="noStrike" cap="none">
                <a:solidFill>
                  <a:schemeClr val="dk1"/>
                </a:solidFill>
                <a:latin typeface="Times New Roman"/>
                <a:ea typeface="Times New Roman"/>
                <a:cs typeface="Times New Roman"/>
                <a:sym typeface="Times New Roman"/>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3"/>
          <p:cNvSpPr txBox="1">
            <a:spLocks noGrp="1"/>
          </p:cNvSpPr>
          <p:nvPr>
            <p:ph type="ctrTitle"/>
          </p:nvPr>
        </p:nvSpPr>
        <p:spPr>
          <a:xfrm>
            <a:off x="2743436" y="8522229"/>
            <a:ext cx="31089129" cy="5879042"/>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1pPr>
            <a:lvl2pPr marR="0" lvl="1"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2pPr>
            <a:lvl3pPr marR="0" lvl="2"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3pPr>
            <a:lvl4pPr marR="0" lvl="3"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4pPr>
            <a:lvl5pPr marR="0" lvl="4"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5pPr>
            <a:lvl6pPr marR="0" lvl="5"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6pPr>
            <a:lvl7pPr marR="0" lvl="6"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7pPr>
            <a:lvl8pPr marR="0" lvl="7"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8pPr>
            <a:lvl9pPr marR="0" lvl="8"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9pPr>
          </a:lstStyle>
          <a:p>
            <a:endParaRPr/>
          </a:p>
        </p:txBody>
      </p:sp>
      <p:sp>
        <p:nvSpPr>
          <p:cNvPr id="13" name="Google Shape;13;p3"/>
          <p:cNvSpPr txBox="1">
            <a:spLocks noGrp="1"/>
          </p:cNvSpPr>
          <p:nvPr>
            <p:ph type="subTitle" idx="1"/>
          </p:nvPr>
        </p:nvSpPr>
        <p:spPr>
          <a:xfrm>
            <a:off x="5486871" y="15544271"/>
            <a:ext cx="25602260" cy="7011458"/>
          </a:xfrm>
          <a:prstGeom prst="rect">
            <a:avLst/>
          </a:prstGeom>
          <a:noFill/>
          <a:ln>
            <a:noFill/>
          </a:ln>
        </p:spPr>
        <p:txBody>
          <a:bodyPr spcFirstLastPara="1" wrap="square" lIns="91425" tIns="45700" rIns="91425" bIns="45700" anchor="t" anchorCtr="0"/>
          <a:lstStyle>
            <a:lvl1pPr marR="0" lvl="0" algn="ctr" rtl="0">
              <a:spcBef>
                <a:spcPts val="1783"/>
              </a:spcBef>
              <a:spcAft>
                <a:spcPts val="0"/>
              </a:spcAft>
              <a:buClr>
                <a:schemeClr val="dk1"/>
              </a:buClr>
              <a:buSzPts val="10700"/>
              <a:buFont typeface="Times New Roman"/>
              <a:buNone/>
              <a:defRPr sz="8916" b="0" i="0" u="none" strike="noStrike" cap="none">
                <a:solidFill>
                  <a:schemeClr val="dk1"/>
                </a:solidFill>
                <a:latin typeface="Times New Roman"/>
                <a:ea typeface="Times New Roman"/>
                <a:cs typeface="Times New Roman"/>
                <a:sym typeface="Times New Roman"/>
              </a:defRPr>
            </a:lvl1pPr>
            <a:lvl2pPr marR="0" lvl="1" algn="ctr" rtl="0">
              <a:spcBef>
                <a:spcPts val="1583"/>
              </a:spcBef>
              <a:spcAft>
                <a:spcPts val="0"/>
              </a:spcAft>
              <a:buClr>
                <a:schemeClr val="dk1"/>
              </a:buClr>
              <a:buSzPts val="9500"/>
              <a:buFont typeface="Times New Roman"/>
              <a:buNone/>
              <a:defRPr sz="7916" b="0" i="0" u="none" strike="noStrike" cap="none">
                <a:solidFill>
                  <a:schemeClr val="dk1"/>
                </a:solidFill>
                <a:latin typeface="Times New Roman"/>
                <a:ea typeface="Times New Roman"/>
                <a:cs typeface="Times New Roman"/>
                <a:sym typeface="Times New Roman"/>
              </a:defRPr>
            </a:lvl2pPr>
            <a:lvl3pPr marR="0" lvl="2" algn="ctr" rtl="0">
              <a:spcBef>
                <a:spcPts val="1350"/>
              </a:spcBef>
              <a:spcAft>
                <a:spcPts val="0"/>
              </a:spcAft>
              <a:buClr>
                <a:schemeClr val="dk1"/>
              </a:buClr>
              <a:buSzPts val="8100"/>
              <a:buFont typeface="Times New Roman"/>
              <a:buNone/>
              <a:defRPr sz="6750" b="0" i="0" u="none" strike="noStrike" cap="none">
                <a:solidFill>
                  <a:schemeClr val="dk1"/>
                </a:solidFill>
                <a:latin typeface="Times New Roman"/>
                <a:ea typeface="Times New Roman"/>
                <a:cs typeface="Times New Roman"/>
                <a:sym typeface="Times New Roman"/>
              </a:defRPr>
            </a:lvl3pPr>
            <a:lvl4pPr marR="0" lvl="3" algn="ctr" rtl="0">
              <a:spcBef>
                <a:spcPts val="1083"/>
              </a:spcBef>
              <a:spcAft>
                <a:spcPts val="0"/>
              </a:spcAft>
              <a:buClr>
                <a:schemeClr val="dk1"/>
              </a:buClr>
              <a:buSzPts val="6500"/>
              <a:buFont typeface="Times New Roman"/>
              <a:buNone/>
              <a:defRPr sz="5416" b="0" i="0" u="none" strike="noStrike" cap="none">
                <a:solidFill>
                  <a:schemeClr val="dk1"/>
                </a:solidFill>
                <a:latin typeface="Times New Roman"/>
                <a:ea typeface="Times New Roman"/>
                <a:cs typeface="Times New Roman"/>
                <a:sym typeface="Times New Roman"/>
              </a:defRPr>
            </a:lvl4pPr>
            <a:lvl5pPr marR="0" lvl="4" algn="ctr" rtl="0">
              <a:spcBef>
                <a:spcPts val="1083"/>
              </a:spcBef>
              <a:spcAft>
                <a:spcPts val="0"/>
              </a:spcAft>
              <a:buClr>
                <a:schemeClr val="dk1"/>
              </a:buClr>
              <a:buSzPts val="6500"/>
              <a:buFont typeface="Times New Roman"/>
              <a:buNone/>
              <a:defRPr sz="5416" b="0" i="0" u="none" strike="noStrike" cap="none">
                <a:solidFill>
                  <a:schemeClr val="dk1"/>
                </a:solidFill>
                <a:latin typeface="Times New Roman"/>
                <a:ea typeface="Times New Roman"/>
                <a:cs typeface="Times New Roman"/>
                <a:sym typeface="Times New Roman"/>
              </a:defRPr>
            </a:lvl5pPr>
            <a:lvl6pPr marR="0" lvl="5" algn="ctr" rtl="0">
              <a:spcBef>
                <a:spcPts val="1083"/>
              </a:spcBef>
              <a:spcAft>
                <a:spcPts val="0"/>
              </a:spcAft>
              <a:buClr>
                <a:schemeClr val="dk1"/>
              </a:buClr>
              <a:buSzPts val="6500"/>
              <a:buFont typeface="Times New Roman"/>
              <a:buNone/>
              <a:defRPr sz="5416" b="0" i="0" u="none" strike="noStrike" cap="none">
                <a:solidFill>
                  <a:schemeClr val="dk1"/>
                </a:solidFill>
                <a:latin typeface="Times New Roman"/>
                <a:ea typeface="Times New Roman"/>
                <a:cs typeface="Times New Roman"/>
                <a:sym typeface="Times New Roman"/>
              </a:defRPr>
            </a:lvl6pPr>
            <a:lvl7pPr marR="0" lvl="6" algn="ctr" rtl="0">
              <a:spcBef>
                <a:spcPts val="1083"/>
              </a:spcBef>
              <a:spcAft>
                <a:spcPts val="0"/>
              </a:spcAft>
              <a:buClr>
                <a:schemeClr val="dk1"/>
              </a:buClr>
              <a:buSzPts val="6500"/>
              <a:buFont typeface="Times New Roman"/>
              <a:buNone/>
              <a:defRPr sz="5416" b="0" i="0" u="none" strike="noStrike" cap="none">
                <a:solidFill>
                  <a:schemeClr val="dk1"/>
                </a:solidFill>
                <a:latin typeface="Times New Roman"/>
                <a:ea typeface="Times New Roman"/>
                <a:cs typeface="Times New Roman"/>
                <a:sym typeface="Times New Roman"/>
              </a:defRPr>
            </a:lvl7pPr>
            <a:lvl8pPr marR="0" lvl="7" algn="ctr" rtl="0">
              <a:spcBef>
                <a:spcPts val="1083"/>
              </a:spcBef>
              <a:spcAft>
                <a:spcPts val="0"/>
              </a:spcAft>
              <a:buClr>
                <a:schemeClr val="dk1"/>
              </a:buClr>
              <a:buSzPts val="6500"/>
              <a:buFont typeface="Times New Roman"/>
              <a:buNone/>
              <a:defRPr sz="5416" b="0" i="0" u="none" strike="noStrike" cap="none">
                <a:solidFill>
                  <a:schemeClr val="dk1"/>
                </a:solidFill>
                <a:latin typeface="Times New Roman"/>
                <a:ea typeface="Times New Roman"/>
                <a:cs typeface="Times New Roman"/>
                <a:sym typeface="Times New Roman"/>
              </a:defRPr>
            </a:lvl8pPr>
            <a:lvl9pPr marR="0" lvl="8" algn="ctr" rtl="0">
              <a:spcBef>
                <a:spcPts val="1083"/>
              </a:spcBef>
              <a:spcAft>
                <a:spcPts val="0"/>
              </a:spcAft>
              <a:buClr>
                <a:schemeClr val="dk1"/>
              </a:buClr>
              <a:buSzPts val="6500"/>
              <a:buFont typeface="Times New Roman"/>
              <a:buNone/>
              <a:defRPr sz="5416" b="0" i="0" u="none" strike="noStrike" cap="none">
                <a:solidFill>
                  <a:schemeClr val="dk1"/>
                </a:solidFill>
                <a:latin typeface="Times New Roman"/>
                <a:ea typeface="Times New Roman"/>
                <a:cs typeface="Times New Roman"/>
                <a:sym typeface="Times New Roman"/>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4"/>
          <p:cNvSpPr txBox="1">
            <a:spLocks noGrp="1"/>
          </p:cNvSpPr>
          <p:nvPr>
            <p:ph type="title"/>
          </p:nvPr>
        </p:nvSpPr>
        <p:spPr>
          <a:xfrm>
            <a:off x="1828566" y="1098021"/>
            <a:ext cx="32918871" cy="4572000"/>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1pPr>
            <a:lvl2pPr marR="0" lvl="1"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2pPr>
            <a:lvl3pPr marR="0" lvl="2"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3pPr>
            <a:lvl4pPr marR="0" lvl="3"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4pPr>
            <a:lvl5pPr marR="0" lvl="4"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5pPr>
            <a:lvl6pPr marR="0" lvl="5"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6pPr>
            <a:lvl7pPr marR="0" lvl="6"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7pPr>
            <a:lvl8pPr marR="0" lvl="7"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8pPr>
            <a:lvl9pPr marR="0" lvl="8"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9pPr>
          </a:lstStyle>
          <a:p>
            <a:endParaRPr/>
          </a:p>
        </p:txBody>
      </p:sp>
      <p:sp>
        <p:nvSpPr>
          <p:cNvPr id="16" name="Google Shape;16;p4"/>
          <p:cNvSpPr txBox="1">
            <a:spLocks noGrp="1"/>
          </p:cNvSpPr>
          <p:nvPr>
            <p:ph type="body" idx="1"/>
          </p:nvPr>
        </p:nvSpPr>
        <p:spPr>
          <a:xfrm>
            <a:off x="1828566" y="6400271"/>
            <a:ext cx="32918871" cy="18104114"/>
          </a:xfrm>
          <a:prstGeom prst="rect">
            <a:avLst/>
          </a:prstGeom>
          <a:noFill/>
          <a:ln>
            <a:noFill/>
          </a:ln>
        </p:spPr>
        <p:txBody>
          <a:bodyPr spcFirstLastPara="1" wrap="square" lIns="91425" tIns="45700" rIns="91425" bIns="45700" anchor="t" anchorCtr="0"/>
          <a:lstStyle>
            <a:lvl1pPr marL="380985" marR="0" lvl="0" indent="-756678" algn="l" rtl="0">
              <a:spcBef>
                <a:spcPts val="1783"/>
              </a:spcBef>
              <a:spcAft>
                <a:spcPts val="0"/>
              </a:spcAft>
              <a:buClr>
                <a:schemeClr val="dk1"/>
              </a:buClr>
              <a:buSzPts val="10700"/>
              <a:buFont typeface="Times New Roman"/>
              <a:buChar char="•"/>
              <a:defRPr sz="8916" b="0" i="0" u="none" strike="noStrike" cap="none">
                <a:solidFill>
                  <a:schemeClr val="dk1"/>
                </a:solidFill>
                <a:latin typeface="Times New Roman"/>
                <a:ea typeface="Times New Roman"/>
                <a:cs typeface="Times New Roman"/>
                <a:sym typeface="Times New Roman"/>
              </a:defRPr>
            </a:lvl1pPr>
            <a:lvl2pPr marL="761970" marR="0" lvl="1" indent="-693181" algn="l" rtl="0">
              <a:spcBef>
                <a:spcPts val="1583"/>
              </a:spcBef>
              <a:spcAft>
                <a:spcPts val="0"/>
              </a:spcAft>
              <a:buClr>
                <a:schemeClr val="dk1"/>
              </a:buClr>
              <a:buSzPts val="9500"/>
              <a:buFont typeface="Times New Roman"/>
              <a:buChar char="–"/>
              <a:defRPr sz="7916" b="0" i="0" u="none" strike="noStrike" cap="none">
                <a:solidFill>
                  <a:schemeClr val="dk1"/>
                </a:solidFill>
                <a:latin typeface="Times New Roman"/>
                <a:ea typeface="Times New Roman"/>
                <a:cs typeface="Times New Roman"/>
                <a:sym typeface="Times New Roman"/>
              </a:defRPr>
            </a:lvl2pPr>
            <a:lvl3pPr marL="1142954" marR="0" lvl="2" indent="-619100" algn="l" rtl="0">
              <a:spcBef>
                <a:spcPts val="1350"/>
              </a:spcBef>
              <a:spcAft>
                <a:spcPts val="0"/>
              </a:spcAft>
              <a:buClr>
                <a:schemeClr val="dk1"/>
              </a:buClr>
              <a:buSzPts val="8100"/>
              <a:buFont typeface="Times New Roman"/>
              <a:buChar char="•"/>
              <a:defRPr sz="6750" b="0" i="0" u="none" strike="noStrike" cap="none">
                <a:solidFill>
                  <a:schemeClr val="dk1"/>
                </a:solidFill>
                <a:latin typeface="Times New Roman"/>
                <a:ea typeface="Times New Roman"/>
                <a:cs typeface="Times New Roman"/>
                <a:sym typeface="Times New Roman"/>
              </a:defRPr>
            </a:lvl3pPr>
            <a:lvl4pPr marL="1523939" marR="0" lvl="3" indent="-534437" algn="l" rtl="0">
              <a:spcBef>
                <a:spcPts val="1083"/>
              </a:spcBef>
              <a:spcAft>
                <a:spcPts val="0"/>
              </a:spcAft>
              <a:buClr>
                <a:schemeClr val="dk1"/>
              </a:buClr>
              <a:buSzPts val="6500"/>
              <a:buFont typeface="Times New Roman"/>
              <a:buChar char="–"/>
              <a:defRPr sz="5416" b="0" i="0" u="none" strike="noStrike" cap="none">
                <a:solidFill>
                  <a:schemeClr val="dk1"/>
                </a:solidFill>
                <a:latin typeface="Times New Roman"/>
                <a:ea typeface="Times New Roman"/>
                <a:cs typeface="Times New Roman"/>
                <a:sym typeface="Times New Roman"/>
              </a:defRPr>
            </a:lvl4pPr>
            <a:lvl5pPr marL="1904924" marR="0" lvl="4" indent="-534437" algn="l" rtl="0">
              <a:spcBef>
                <a:spcPts val="1083"/>
              </a:spcBef>
              <a:spcAft>
                <a:spcPts val="0"/>
              </a:spcAft>
              <a:buClr>
                <a:schemeClr val="dk1"/>
              </a:buClr>
              <a:buSzPts val="6500"/>
              <a:buFont typeface="Times New Roman"/>
              <a:buChar char="»"/>
              <a:defRPr sz="5416" b="0" i="0" u="none" strike="noStrike" cap="none">
                <a:solidFill>
                  <a:schemeClr val="dk1"/>
                </a:solidFill>
                <a:latin typeface="Times New Roman"/>
                <a:ea typeface="Times New Roman"/>
                <a:cs typeface="Times New Roman"/>
                <a:sym typeface="Times New Roman"/>
              </a:defRPr>
            </a:lvl5pPr>
            <a:lvl6pPr marL="2285909" marR="0" lvl="5" indent="-534437" algn="l" rtl="0">
              <a:spcBef>
                <a:spcPts val="1083"/>
              </a:spcBef>
              <a:spcAft>
                <a:spcPts val="0"/>
              </a:spcAft>
              <a:buClr>
                <a:schemeClr val="dk1"/>
              </a:buClr>
              <a:buSzPts val="6500"/>
              <a:buFont typeface="Times New Roman"/>
              <a:buChar char="»"/>
              <a:defRPr sz="5416" b="0" i="0" u="none" strike="noStrike" cap="none">
                <a:solidFill>
                  <a:schemeClr val="dk1"/>
                </a:solidFill>
                <a:latin typeface="Times New Roman"/>
                <a:ea typeface="Times New Roman"/>
                <a:cs typeface="Times New Roman"/>
                <a:sym typeface="Times New Roman"/>
              </a:defRPr>
            </a:lvl6pPr>
            <a:lvl7pPr marL="2666893" marR="0" lvl="6" indent="-534437" algn="l" rtl="0">
              <a:spcBef>
                <a:spcPts val="1083"/>
              </a:spcBef>
              <a:spcAft>
                <a:spcPts val="0"/>
              </a:spcAft>
              <a:buClr>
                <a:schemeClr val="dk1"/>
              </a:buClr>
              <a:buSzPts val="6500"/>
              <a:buFont typeface="Times New Roman"/>
              <a:buChar char="»"/>
              <a:defRPr sz="5416" b="0" i="0" u="none" strike="noStrike" cap="none">
                <a:solidFill>
                  <a:schemeClr val="dk1"/>
                </a:solidFill>
                <a:latin typeface="Times New Roman"/>
                <a:ea typeface="Times New Roman"/>
                <a:cs typeface="Times New Roman"/>
                <a:sym typeface="Times New Roman"/>
              </a:defRPr>
            </a:lvl7pPr>
            <a:lvl8pPr marL="3047878" marR="0" lvl="7" indent="-534437" algn="l" rtl="0">
              <a:spcBef>
                <a:spcPts val="1083"/>
              </a:spcBef>
              <a:spcAft>
                <a:spcPts val="0"/>
              </a:spcAft>
              <a:buClr>
                <a:schemeClr val="dk1"/>
              </a:buClr>
              <a:buSzPts val="6500"/>
              <a:buFont typeface="Times New Roman"/>
              <a:buChar char="»"/>
              <a:defRPr sz="5416" b="0" i="0" u="none" strike="noStrike" cap="none">
                <a:solidFill>
                  <a:schemeClr val="dk1"/>
                </a:solidFill>
                <a:latin typeface="Times New Roman"/>
                <a:ea typeface="Times New Roman"/>
                <a:cs typeface="Times New Roman"/>
                <a:sym typeface="Times New Roman"/>
              </a:defRPr>
            </a:lvl8pPr>
            <a:lvl9pPr marL="3428863" marR="0" lvl="8" indent="-534437" algn="l" rtl="0">
              <a:spcBef>
                <a:spcPts val="1083"/>
              </a:spcBef>
              <a:spcAft>
                <a:spcPts val="0"/>
              </a:spcAft>
              <a:buClr>
                <a:schemeClr val="dk1"/>
              </a:buClr>
              <a:buSzPts val="6500"/>
              <a:buFont typeface="Times New Roman"/>
              <a:buChar char="»"/>
              <a:defRPr sz="5416" b="0" i="0" u="none" strike="noStrike" cap="none">
                <a:solidFill>
                  <a:schemeClr val="dk1"/>
                </a:solidFill>
                <a:latin typeface="Times New Roman"/>
                <a:ea typeface="Times New Roman"/>
                <a:cs typeface="Times New Roman"/>
                <a:sym typeface="Times New Roman"/>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p5"/>
          <p:cNvSpPr txBox="1">
            <a:spLocks noGrp="1"/>
          </p:cNvSpPr>
          <p:nvPr>
            <p:ph type="title"/>
          </p:nvPr>
        </p:nvSpPr>
        <p:spPr>
          <a:xfrm>
            <a:off x="2889251" y="17627866"/>
            <a:ext cx="31089129" cy="5447771"/>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3333" b="1" i="0" u="none" strike="noStrike" cap="none">
                <a:solidFill>
                  <a:schemeClr val="dk2"/>
                </a:solidFill>
                <a:latin typeface="Times New Roman"/>
                <a:ea typeface="Times New Roman"/>
                <a:cs typeface="Times New Roman"/>
                <a:sym typeface="Times New Roman"/>
              </a:defRPr>
            </a:lvl1pPr>
            <a:lvl2pPr marR="0" lvl="1"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2pPr>
            <a:lvl3pPr marR="0" lvl="2"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3pPr>
            <a:lvl4pPr marR="0" lvl="3"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4pPr>
            <a:lvl5pPr marR="0" lvl="4"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5pPr>
            <a:lvl6pPr marR="0" lvl="5"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6pPr>
            <a:lvl7pPr marR="0" lvl="6"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7pPr>
            <a:lvl8pPr marR="0" lvl="7"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8pPr>
            <a:lvl9pPr marR="0" lvl="8"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9pPr>
          </a:lstStyle>
          <a:p>
            <a:endParaRPr/>
          </a:p>
        </p:txBody>
      </p:sp>
      <p:sp>
        <p:nvSpPr>
          <p:cNvPr id="19" name="Google Shape;19;p5"/>
          <p:cNvSpPr txBox="1">
            <a:spLocks noGrp="1"/>
          </p:cNvSpPr>
          <p:nvPr>
            <p:ph type="body" idx="1"/>
          </p:nvPr>
        </p:nvSpPr>
        <p:spPr>
          <a:xfrm>
            <a:off x="2889251" y="11627115"/>
            <a:ext cx="31089129" cy="6000750"/>
          </a:xfrm>
          <a:prstGeom prst="rect">
            <a:avLst/>
          </a:prstGeom>
          <a:noFill/>
          <a:ln>
            <a:noFill/>
          </a:ln>
        </p:spPr>
        <p:txBody>
          <a:bodyPr spcFirstLastPara="1" wrap="square" lIns="91425" tIns="45700" rIns="91425" bIns="45700" anchor="b" anchorCtr="0"/>
          <a:lstStyle>
            <a:lvl1pPr marL="380985" marR="0" lvl="0" indent="-190492" algn="l" rtl="0">
              <a:spcBef>
                <a:spcPts val="333"/>
              </a:spcBef>
              <a:spcAft>
                <a:spcPts val="0"/>
              </a:spcAft>
              <a:buClr>
                <a:schemeClr val="dk1"/>
              </a:buClr>
              <a:buSzPts val="2000"/>
              <a:buFont typeface="Times New Roman"/>
              <a:buNone/>
              <a:defRPr sz="1667" b="0" i="0" u="none" strike="noStrike" cap="none">
                <a:solidFill>
                  <a:schemeClr val="dk1"/>
                </a:solidFill>
                <a:latin typeface="Times New Roman"/>
                <a:ea typeface="Times New Roman"/>
                <a:cs typeface="Times New Roman"/>
                <a:sym typeface="Times New Roman"/>
              </a:defRPr>
            </a:lvl1pPr>
            <a:lvl2pPr marL="761970" marR="0" lvl="1" indent="-190492" algn="l" rtl="0">
              <a:spcBef>
                <a:spcPts val="300"/>
              </a:spcBef>
              <a:spcAft>
                <a:spcPts val="0"/>
              </a:spcAft>
              <a:buClr>
                <a:schemeClr val="dk1"/>
              </a:buClr>
              <a:buSzPts val="1800"/>
              <a:buFont typeface="Times New Roman"/>
              <a:buNone/>
              <a:defRPr sz="1500" b="0" i="0" u="none" strike="noStrike" cap="none">
                <a:solidFill>
                  <a:schemeClr val="dk1"/>
                </a:solidFill>
                <a:latin typeface="Times New Roman"/>
                <a:ea typeface="Times New Roman"/>
                <a:cs typeface="Times New Roman"/>
                <a:sym typeface="Times New Roman"/>
              </a:defRPr>
            </a:lvl2pPr>
            <a:lvl3pPr marL="1142954" marR="0" lvl="2" indent="-190492" algn="l" rtl="0">
              <a:spcBef>
                <a:spcPts val="267"/>
              </a:spcBef>
              <a:spcAft>
                <a:spcPts val="0"/>
              </a:spcAft>
              <a:buClr>
                <a:schemeClr val="dk1"/>
              </a:buClr>
              <a:buSzPts val="1600"/>
              <a:buFont typeface="Times New Roman"/>
              <a:buNone/>
              <a:defRPr sz="1333" b="0" i="0" u="none" strike="noStrike" cap="none">
                <a:solidFill>
                  <a:schemeClr val="dk1"/>
                </a:solidFill>
                <a:latin typeface="Times New Roman"/>
                <a:ea typeface="Times New Roman"/>
                <a:cs typeface="Times New Roman"/>
                <a:sym typeface="Times New Roman"/>
              </a:defRPr>
            </a:lvl3pPr>
            <a:lvl4pPr marL="1523939" marR="0" lvl="3" indent="-190492" algn="l" rtl="0">
              <a:spcBef>
                <a:spcPts val="233"/>
              </a:spcBef>
              <a:spcAft>
                <a:spcPts val="0"/>
              </a:spcAft>
              <a:buClr>
                <a:schemeClr val="dk1"/>
              </a:buClr>
              <a:buSzPts val="1400"/>
              <a:buFont typeface="Times New Roman"/>
              <a:buNone/>
              <a:defRPr sz="1167" b="0" i="0" u="none" strike="noStrike" cap="none">
                <a:solidFill>
                  <a:schemeClr val="dk1"/>
                </a:solidFill>
                <a:latin typeface="Times New Roman"/>
                <a:ea typeface="Times New Roman"/>
                <a:cs typeface="Times New Roman"/>
                <a:sym typeface="Times New Roman"/>
              </a:defRPr>
            </a:lvl4pPr>
            <a:lvl5pPr marL="1904924" marR="0" lvl="4" indent="-190492" algn="l" rtl="0">
              <a:spcBef>
                <a:spcPts val="233"/>
              </a:spcBef>
              <a:spcAft>
                <a:spcPts val="0"/>
              </a:spcAft>
              <a:buClr>
                <a:schemeClr val="dk1"/>
              </a:buClr>
              <a:buSzPts val="1400"/>
              <a:buFont typeface="Times New Roman"/>
              <a:buNone/>
              <a:defRPr sz="1167" b="0" i="0" u="none" strike="noStrike" cap="none">
                <a:solidFill>
                  <a:schemeClr val="dk1"/>
                </a:solidFill>
                <a:latin typeface="Times New Roman"/>
                <a:ea typeface="Times New Roman"/>
                <a:cs typeface="Times New Roman"/>
                <a:sym typeface="Times New Roman"/>
              </a:defRPr>
            </a:lvl5pPr>
            <a:lvl6pPr marL="2285909" marR="0" lvl="5" indent="-190492" algn="l" rtl="0">
              <a:spcBef>
                <a:spcPts val="233"/>
              </a:spcBef>
              <a:spcAft>
                <a:spcPts val="0"/>
              </a:spcAft>
              <a:buClr>
                <a:schemeClr val="dk1"/>
              </a:buClr>
              <a:buSzPts val="1400"/>
              <a:buFont typeface="Times New Roman"/>
              <a:buNone/>
              <a:defRPr sz="1167" b="0" i="0" u="none" strike="noStrike" cap="none">
                <a:solidFill>
                  <a:schemeClr val="dk1"/>
                </a:solidFill>
                <a:latin typeface="Times New Roman"/>
                <a:ea typeface="Times New Roman"/>
                <a:cs typeface="Times New Roman"/>
                <a:sym typeface="Times New Roman"/>
              </a:defRPr>
            </a:lvl6pPr>
            <a:lvl7pPr marL="2666893" marR="0" lvl="6" indent="-190492" algn="l" rtl="0">
              <a:spcBef>
                <a:spcPts val="233"/>
              </a:spcBef>
              <a:spcAft>
                <a:spcPts val="0"/>
              </a:spcAft>
              <a:buClr>
                <a:schemeClr val="dk1"/>
              </a:buClr>
              <a:buSzPts val="1400"/>
              <a:buFont typeface="Times New Roman"/>
              <a:buNone/>
              <a:defRPr sz="1167" b="0" i="0" u="none" strike="noStrike" cap="none">
                <a:solidFill>
                  <a:schemeClr val="dk1"/>
                </a:solidFill>
                <a:latin typeface="Times New Roman"/>
                <a:ea typeface="Times New Roman"/>
                <a:cs typeface="Times New Roman"/>
                <a:sym typeface="Times New Roman"/>
              </a:defRPr>
            </a:lvl7pPr>
            <a:lvl8pPr marL="3047878" marR="0" lvl="7" indent="-190492" algn="l" rtl="0">
              <a:spcBef>
                <a:spcPts val="233"/>
              </a:spcBef>
              <a:spcAft>
                <a:spcPts val="0"/>
              </a:spcAft>
              <a:buClr>
                <a:schemeClr val="dk1"/>
              </a:buClr>
              <a:buSzPts val="1400"/>
              <a:buFont typeface="Times New Roman"/>
              <a:buNone/>
              <a:defRPr sz="1167" b="0" i="0" u="none" strike="noStrike" cap="none">
                <a:solidFill>
                  <a:schemeClr val="dk1"/>
                </a:solidFill>
                <a:latin typeface="Times New Roman"/>
                <a:ea typeface="Times New Roman"/>
                <a:cs typeface="Times New Roman"/>
                <a:sym typeface="Times New Roman"/>
              </a:defRPr>
            </a:lvl8pPr>
            <a:lvl9pPr marL="3428863" marR="0" lvl="8" indent="-190492" algn="l" rtl="0">
              <a:spcBef>
                <a:spcPts val="233"/>
              </a:spcBef>
              <a:spcAft>
                <a:spcPts val="0"/>
              </a:spcAft>
              <a:buClr>
                <a:schemeClr val="dk1"/>
              </a:buClr>
              <a:buSzPts val="1400"/>
              <a:buFont typeface="Times New Roman"/>
              <a:buNone/>
              <a:defRPr sz="1167" b="0" i="0" u="none" strike="noStrike" cap="none">
                <a:solidFill>
                  <a:schemeClr val="dk1"/>
                </a:solidFill>
                <a:latin typeface="Times New Roman"/>
                <a:ea typeface="Times New Roman"/>
                <a:cs typeface="Times New Roman"/>
                <a:sym typeface="Times New Roman"/>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1828566" y="1098021"/>
            <a:ext cx="32918871" cy="4572000"/>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1pPr>
            <a:lvl2pPr marR="0" lvl="1"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2pPr>
            <a:lvl3pPr marR="0" lvl="2"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3pPr>
            <a:lvl4pPr marR="0" lvl="3"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4pPr>
            <a:lvl5pPr marR="0" lvl="4"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5pPr>
            <a:lvl6pPr marR="0" lvl="5"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6pPr>
            <a:lvl7pPr marR="0" lvl="6"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7pPr>
            <a:lvl8pPr marR="0" lvl="7"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8pPr>
            <a:lvl9pPr marR="0" lvl="8"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9pPr>
          </a:lstStyle>
          <a:p>
            <a:endParaRPr/>
          </a:p>
        </p:txBody>
      </p:sp>
      <p:sp>
        <p:nvSpPr>
          <p:cNvPr id="22" name="Google Shape;22;p6"/>
          <p:cNvSpPr txBox="1">
            <a:spLocks noGrp="1"/>
          </p:cNvSpPr>
          <p:nvPr>
            <p:ph type="body" idx="1"/>
          </p:nvPr>
        </p:nvSpPr>
        <p:spPr>
          <a:xfrm>
            <a:off x="1828566" y="6400271"/>
            <a:ext cx="16402990" cy="18104114"/>
          </a:xfrm>
          <a:prstGeom prst="rect">
            <a:avLst/>
          </a:prstGeom>
          <a:noFill/>
          <a:ln>
            <a:noFill/>
          </a:ln>
        </p:spPr>
        <p:txBody>
          <a:bodyPr spcFirstLastPara="1" wrap="square" lIns="91425" tIns="45700" rIns="91425" bIns="45700" anchor="t" anchorCtr="0"/>
          <a:lstStyle>
            <a:lvl1pPr marL="380985" marR="0" lvl="0" indent="-338653" algn="l" rtl="0">
              <a:spcBef>
                <a:spcPts val="467"/>
              </a:spcBef>
              <a:spcAft>
                <a:spcPts val="0"/>
              </a:spcAft>
              <a:buClr>
                <a:schemeClr val="dk1"/>
              </a:buClr>
              <a:buSzPts val="2800"/>
              <a:buFont typeface="Times New Roman"/>
              <a:buChar char="•"/>
              <a:defRPr sz="2333" b="0" i="0" u="none" strike="noStrike" cap="none">
                <a:solidFill>
                  <a:schemeClr val="dk1"/>
                </a:solidFill>
                <a:latin typeface="Times New Roman"/>
                <a:ea typeface="Times New Roman"/>
                <a:cs typeface="Times New Roman"/>
                <a:sym typeface="Times New Roman"/>
              </a:defRPr>
            </a:lvl1pPr>
            <a:lvl2pPr marL="761970" marR="0" lvl="1" indent="-317487" algn="l" rtl="0">
              <a:spcBef>
                <a:spcPts val="400"/>
              </a:spcBef>
              <a:spcAft>
                <a:spcPts val="0"/>
              </a:spcAft>
              <a:buClr>
                <a:schemeClr val="dk1"/>
              </a:buClr>
              <a:buSzPts val="2400"/>
              <a:buFont typeface="Times New Roman"/>
              <a:buChar char="–"/>
              <a:defRPr sz="2000" b="0" i="0" u="none" strike="noStrike" cap="none">
                <a:solidFill>
                  <a:schemeClr val="dk1"/>
                </a:solidFill>
                <a:latin typeface="Times New Roman"/>
                <a:ea typeface="Times New Roman"/>
                <a:cs typeface="Times New Roman"/>
                <a:sym typeface="Times New Roman"/>
              </a:defRPr>
            </a:lvl2pPr>
            <a:lvl3pPr marL="1142954" marR="0" lvl="2" indent="-296321" algn="l" rtl="0">
              <a:spcBef>
                <a:spcPts val="333"/>
              </a:spcBef>
              <a:spcAft>
                <a:spcPts val="0"/>
              </a:spcAft>
              <a:buClr>
                <a:schemeClr val="dk1"/>
              </a:buClr>
              <a:buSzPts val="2000"/>
              <a:buFont typeface="Times New Roman"/>
              <a:buChar char="•"/>
              <a:defRPr sz="1667" b="0" i="0" u="none" strike="noStrike" cap="none">
                <a:solidFill>
                  <a:schemeClr val="dk1"/>
                </a:solidFill>
                <a:latin typeface="Times New Roman"/>
                <a:ea typeface="Times New Roman"/>
                <a:cs typeface="Times New Roman"/>
                <a:sym typeface="Times New Roman"/>
              </a:defRPr>
            </a:lvl3pPr>
            <a:lvl4pPr marL="1523939" marR="0" lvl="3" indent="-285739" algn="l" rtl="0">
              <a:spcBef>
                <a:spcPts val="300"/>
              </a:spcBef>
              <a:spcAft>
                <a:spcPts val="0"/>
              </a:spcAft>
              <a:buClr>
                <a:schemeClr val="dk1"/>
              </a:buClr>
              <a:buSzPts val="1800"/>
              <a:buFont typeface="Times New Roman"/>
              <a:buChar char="–"/>
              <a:defRPr sz="1500" b="0" i="0" u="none" strike="noStrike" cap="none">
                <a:solidFill>
                  <a:schemeClr val="dk1"/>
                </a:solidFill>
                <a:latin typeface="Times New Roman"/>
                <a:ea typeface="Times New Roman"/>
                <a:cs typeface="Times New Roman"/>
                <a:sym typeface="Times New Roman"/>
              </a:defRPr>
            </a:lvl4pPr>
            <a:lvl5pPr marL="1904924" marR="0" lvl="4" indent="-285739" algn="l" rtl="0">
              <a:spcBef>
                <a:spcPts val="300"/>
              </a:spcBef>
              <a:spcAft>
                <a:spcPts val="0"/>
              </a:spcAft>
              <a:buClr>
                <a:schemeClr val="dk1"/>
              </a:buClr>
              <a:buSzPts val="1800"/>
              <a:buFont typeface="Times New Roman"/>
              <a:buChar char="»"/>
              <a:defRPr sz="1500" b="0" i="0" u="none" strike="noStrike" cap="none">
                <a:solidFill>
                  <a:schemeClr val="dk1"/>
                </a:solidFill>
                <a:latin typeface="Times New Roman"/>
                <a:ea typeface="Times New Roman"/>
                <a:cs typeface="Times New Roman"/>
                <a:sym typeface="Times New Roman"/>
              </a:defRPr>
            </a:lvl5pPr>
            <a:lvl6pPr marL="2285909" marR="0" lvl="5" indent="-285739" algn="l" rtl="0">
              <a:spcBef>
                <a:spcPts val="300"/>
              </a:spcBef>
              <a:spcAft>
                <a:spcPts val="0"/>
              </a:spcAft>
              <a:buClr>
                <a:schemeClr val="dk1"/>
              </a:buClr>
              <a:buSzPts val="1800"/>
              <a:buFont typeface="Times New Roman"/>
              <a:buChar char="»"/>
              <a:defRPr sz="1500" b="0" i="0" u="none" strike="noStrike" cap="none">
                <a:solidFill>
                  <a:schemeClr val="dk1"/>
                </a:solidFill>
                <a:latin typeface="Times New Roman"/>
                <a:ea typeface="Times New Roman"/>
                <a:cs typeface="Times New Roman"/>
                <a:sym typeface="Times New Roman"/>
              </a:defRPr>
            </a:lvl6pPr>
            <a:lvl7pPr marL="2666893" marR="0" lvl="6" indent="-285739" algn="l" rtl="0">
              <a:spcBef>
                <a:spcPts val="300"/>
              </a:spcBef>
              <a:spcAft>
                <a:spcPts val="0"/>
              </a:spcAft>
              <a:buClr>
                <a:schemeClr val="dk1"/>
              </a:buClr>
              <a:buSzPts val="1800"/>
              <a:buFont typeface="Times New Roman"/>
              <a:buChar char="»"/>
              <a:defRPr sz="1500" b="0" i="0" u="none" strike="noStrike" cap="none">
                <a:solidFill>
                  <a:schemeClr val="dk1"/>
                </a:solidFill>
                <a:latin typeface="Times New Roman"/>
                <a:ea typeface="Times New Roman"/>
                <a:cs typeface="Times New Roman"/>
                <a:sym typeface="Times New Roman"/>
              </a:defRPr>
            </a:lvl7pPr>
            <a:lvl8pPr marL="3047878" marR="0" lvl="7" indent="-285739" algn="l" rtl="0">
              <a:spcBef>
                <a:spcPts val="300"/>
              </a:spcBef>
              <a:spcAft>
                <a:spcPts val="0"/>
              </a:spcAft>
              <a:buClr>
                <a:schemeClr val="dk1"/>
              </a:buClr>
              <a:buSzPts val="1800"/>
              <a:buFont typeface="Times New Roman"/>
              <a:buChar char="»"/>
              <a:defRPr sz="1500" b="0" i="0" u="none" strike="noStrike" cap="none">
                <a:solidFill>
                  <a:schemeClr val="dk1"/>
                </a:solidFill>
                <a:latin typeface="Times New Roman"/>
                <a:ea typeface="Times New Roman"/>
                <a:cs typeface="Times New Roman"/>
                <a:sym typeface="Times New Roman"/>
              </a:defRPr>
            </a:lvl8pPr>
            <a:lvl9pPr marL="3428863" marR="0" lvl="8" indent="-285739" algn="l" rtl="0">
              <a:spcBef>
                <a:spcPts val="300"/>
              </a:spcBef>
              <a:spcAft>
                <a:spcPts val="0"/>
              </a:spcAft>
              <a:buClr>
                <a:schemeClr val="dk1"/>
              </a:buClr>
              <a:buSzPts val="1800"/>
              <a:buFont typeface="Times New Roman"/>
              <a:buChar char="»"/>
              <a:defRPr sz="1500" b="0" i="0" u="none" strike="noStrike" cap="none">
                <a:solidFill>
                  <a:schemeClr val="dk1"/>
                </a:solidFill>
                <a:latin typeface="Times New Roman"/>
                <a:ea typeface="Times New Roman"/>
                <a:cs typeface="Times New Roman"/>
                <a:sym typeface="Times New Roman"/>
              </a:defRPr>
            </a:lvl9pPr>
          </a:lstStyle>
          <a:p>
            <a:endParaRPr/>
          </a:p>
        </p:txBody>
      </p:sp>
      <p:sp>
        <p:nvSpPr>
          <p:cNvPr id="23" name="Google Shape;23;p6"/>
          <p:cNvSpPr txBox="1">
            <a:spLocks noGrp="1"/>
          </p:cNvSpPr>
          <p:nvPr>
            <p:ph type="body" idx="2"/>
          </p:nvPr>
        </p:nvSpPr>
        <p:spPr>
          <a:xfrm>
            <a:off x="18344445" y="6400271"/>
            <a:ext cx="16402991" cy="18104114"/>
          </a:xfrm>
          <a:prstGeom prst="rect">
            <a:avLst/>
          </a:prstGeom>
          <a:noFill/>
          <a:ln>
            <a:noFill/>
          </a:ln>
        </p:spPr>
        <p:txBody>
          <a:bodyPr spcFirstLastPara="1" wrap="square" lIns="91425" tIns="45700" rIns="91425" bIns="45700" anchor="t" anchorCtr="0"/>
          <a:lstStyle>
            <a:lvl1pPr marL="380985" marR="0" lvl="0" indent="-338653" algn="l" rtl="0">
              <a:spcBef>
                <a:spcPts val="467"/>
              </a:spcBef>
              <a:spcAft>
                <a:spcPts val="0"/>
              </a:spcAft>
              <a:buClr>
                <a:schemeClr val="dk1"/>
              </a:buClr>
              <a:buSzPts val="2800"/>
              <a:buFont typeface="Times New Roman"/>
              <a:buChar char="•"/>
              <a:defRPr sz="2333" b="0" i="0" u="none" strike="noStrike" cap="none">
                <a:solidFill>
                  <a:schemeClr val="dk1"/>
                </a:solidFill>
                <a:latin typeface="Times New Roman"/>
                <a:ea typeface="Times New Roman"/>
                <a:cs typeface="Times New Roman"/>
                <a:sym typeface="Times New Roman"/>
              </a:defRPr>
            </a:lvl1pPr>
            <a:lvl2pPr marL="761970" marR="0" lvl="1" indent="-317487" algn="l" rtl="0">
              <a:spcBef>
                <a:spcPts val="400"/>
              </a:spcBef>
              <a:spcAft>
                <a:spcPts val="0"/>
              </a:spcAft>
              <a:buClr>
                <a:schemeClr val="dk1"/>
              </a:buClr>
              <a:buSzPts val="2400"/>
              <a:buFont typeface="Times New Roman"/>
              <a:buChar char="–"/>
              <a:defRPr sz="2000" b="0" i="0" u="none" strike="noStrike" cap="none">
                <a:solidFill>
                  <a:schemeClr val="dk1"/>
                </a:solidFill>
                <a:latin typeface="Times New Roman"/>
                <a:ea typeface="Times New Roman"/>
                <a:cs typeface="Times New Roman"/>
                <a:sym typeface="Times New Roman"/>
              </a:defRPr>
            </a:lvl2pPr>
            <a:lvl3pPr marL="1142954" marR="0" lvl="2" indent="-296321" algn="l" rtl="0">
              <a:spcBef>
                <a:spcPts val="333"/>
              </a:spcBef>
              <a:spcAft>
                <a:spcPts val="0"/>
              </a:spcAft>
              <a:buClr>
                <a:schemeClr val="dk1"/>
              </a:buClr>
              <a:buSzPts val="2000"/>
              <a:buFont typeface="Times New Roman"/>
              <a:buChar char="•"/>
              <a:defRPr sz="1667" b="0" i="0" u="none" strike="noStrike" cap="none">
                <a:solidFill>
                  <a:schemeClr val="dk1"/>
                </a:solidFill>
                <a:latin typeface="Times New Roman"/>
                <a:ea typeface="Times New Roman"/>
                <a:cs typeface="Times New Roman"/>
                <a:sym typeface="Times New Roman"/>
              </a:defRPr>
            </a:lvl3pPr>
            <a:lvl4pPr marL="1523939" marR="0" lvl="3" indent="-285739" algn="l" rtl="0">
              <a:spcBef>
                <a:spcPts val="300"/>
              </a:spcBef>
              <a:spcAft>
                <a:spcPts val="0"/>
              </a:spcAft>
              <a:buClr>
                <a:schemeClr val="dk1"/>
              </a:buClr>
              <a:buSzPts val="1800"/>
              <a:buFont typeface="Times New Roman"/>
              <a:buChar char="–"/>
              <a:defRPr sz="1500" b="0" i="0" u="none" strike="noStrike" cap="none">
                <a:solidFill>
                  <a:schemeClr val="dk1"/>
                </a:solidFill>
                <a:latin typeface="Times New Roman"/>
                <a:ea typeface="Times New Roman"/>
                <a:cs typeface="Times New Roman"/>
                <a:sym typeface="Times New Roman"/>
              </a:defRPr>
            </a:lvl4pPr>
            <a:lvl5pPr marL="1904924" marR="0" lvl="4" indent="-285739" algn="l" rtl="0">
              <a:spcBef>
                <a:spcPts val="300"/>
              </a:spcBef>
              <a:spcAft>
                <a:spcPts val="0"/>
              </a:spcAft>
              <a:buClr>
                <a:schemeClr val="dk1"/>
              </a:buClr>
              <a:buSzPts val="1800"/>
              <a:buFont typeface="Times New Roman"/>
              <a:buChar char="»"/>
              <a:defRPr sz="1500" b="0" i="0" u="none" strike="noStrike" cap="none">
                <a:solidFill>
                  <a:schemeClr val="dk1"/>
                </a:solidFill>
                <a:latin typeface="Times New Roman"/>
                <a:ea typeface="Times New Roman"/>
                <a:cs typeface="Times New Roman"/>
                <a:sym typeface="Times New Roman"/>
              </a:defRPr>
            </a:lvl5pPr>
            <a:lvl6pPr marL="2285909" marR="0" lvl="5" indent="-285739" algn="l" rtl="0">
              <a:spcBef>
                <a:spcPts val="300"/>
              </a:spcBef>
              <a:spcAft>
                <a:spcPts val="0"/>
              </a:spcAft>
              <a:buClr>
                <a:schemeClr val="dk1"/>
              </a:buClr>
              <a:buSzPts val="1800"/>
              <a:buFont typeface="Times New Roman"/>
              <a:buChar char="»"/>
              <a:defRPr sz="1500" b="0" i="0" u="none" strike="noStrike" cap="none">
                <a:solidFill>
                  <a:schemeClr val="dk1"/>
                </a:solidFill>
                <a:latin typeface="Times New Roman"/>
                <a:ea typeface="Times New Roman"/>
                <a:cs typeface="Times New Roman"/>
                <a:sym typeface="Times New Roman"/>
              </a:defRPr>
            </a:lvl6pPr>
            <a:lvl7pPr marL="2666893" marR="0" lvl="6" indent="-285739" algn="l" rtl="0">
              <a:spcBef>
                <a:spcPts val="300"/>
              </a:spcBef>
              <a:spcAft>
                <a:spcPts val="0"/>
              </a:spcAft>
              <a:buClr>
                <a:schemeClr val="dk1"/>
              </a:buClr>
              <a:buSzPts val="1800"/>
              <a:buFont typeface="Times New Roman"/>
              <a:buChar char="»"/>
              <a:defRPr sz="1500" b="0" i="0" u="none" strike="noStrike" cap="none">
                <a:solidFill>
                  <a:schemeClr val="dk1"/>
                </a:solidFill>
                <a:latin typeface="Times New Roman"/>
                <a:ea typeface="Times New Roman"/>
                <a:cs typeface="Times New Roman"/>
                <a:sym typeface="Times New Roman"/>
              </a:defRPr>
            </a:lvl7pPr>
            <a:lvl8pPr marL="3047878" marR="0" lvl="7" indent="-285739" algn="l" rtl="0">
              <a:spcBef>
                <a:spcPts val="300"/>
              </a:spcBef>
              <a:spcAft>
                <a:spcPts val="0"/>
              </a:spcAft>
              <a:buClr>
                <a:schemeClr val="dk1"/>
              </a:buClr>
              <a:buSzPts val="1800"/>
              <a:buFont typeface="Times New Roman"/>
              <a:buChar char="»"/>
              <a:defRPr sz="1500" b="0" i="0" u="none" strike="noStrike" cap="none">
                <a:solidFill>
                  <a:schemeClr val="dk1"/>
                </a:solidFill>
                <a:latin typeface="Times New Roman"/>
                <a:ea typeface="Times New Roman"/>
                <a:cs typeface="Times New Roman"/>
                <a:sym typeface="Times New Roman"/>
              </a:defRPr>
            </a:lvl8pPr>
            <a:lvl9pPr marL="3428863" marR="0" lvl="8" indent="-285739" algn="l" rtl="0">
              <a:spcBef>
                <a:spcPts val="300"/>
              </a:spcBef>
              <a:spcAft>
                <a:spcPts val="0"/>
              </a:spcAft>
              <a:buClr>
                <a:schemeClr val="dk1"/>
              </a:buClr>
              <a:buSzPts val="1800"/>
              <a:buFont typeface="Times New Roman"/>
              <a:buChar char="»"/>
              <a:defRPr sz="1500" b="0" i="0" u="none" strike="noStrike" cap="none">
                <a:solidFill>
                  <a:schemeClr val="dk1"/>
                </a:solidFill>
                <a:latin typeface="Times New Roman"/>
                <a:ea typeface="Times New Roman"/>
                <a:cs typeface="Times New Roman"/>
                <a:sym typeface="Times New Roman"/>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4"/>
        <p:cNvGrpSpPr/>
        <p:nvPr/>
      </p:nvGrpSpPr>
      <p:grpSpPr>
        <a:xfrm>
          <a:off x="0" y="0"/>
          <a:ext cx="0" cy="0"/>
          <a:chOff x="0" y="0"/>
          <a:chExt cx="0" cy="0"/>
        </a:xfrm>
      </p:grpSpPr>
      <p:sp>
        <p:nvSpPr>
          <p:cNvPr id="25" name="Google Shape;25;p7"/>
          <p:cNvSpPr txBox="1">
            <a:spLocks noGrp="1"/>
          </p:cNvSpPr>
          <p:nvPr>
            <p:ph type="title"/>
          </p:nvPr>
        </p:nvSpPr>
        <p:spPr>
          <a:xfrm>
            <a:off x="1828566" y="1098021"/>
            <a:ext cx="32918871" cy="4572000"/>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1pPr>
            <a:lvl2pPr marR="0" lvl="1"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2pPr>
            <a:lvl3pPr marR="0" lvl="2"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3pPr>
            <a:lvl4pPr marR="0" lvl="3"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4pPr>
            <a:lvl5pPr marR="0" lvl="4"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5pPr>
            <a:lvl6pPr marR="0" lvl="5"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6pPr>
            <a:lvl7pPr marR="0" lvl="6"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7pPr>
            <a:lvl8pPr marR="0" lvl="7"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8pPr>
            <a:lvl9pPr marR="0" lvl="8"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9pPr>
          </a:lstStyle>
          <a:p>
            <a:endParaRPr/>
          </a:p>
        </p:txBody>
      </p:sp>
      <p:sp>
        <p:nvSpPr>
          <p:cNvPr id="26" name="Google Shape;26;p7"/>
          <p:cNvSpPr txBox="1">
            <a:spLocks noGrp="1"/>
          </p:cNvSpPr>
          <p:nvPr>
            <p:ph type="body" idx="1"/>
          </p:nvPr>
        </p:nvSpPr>
        <p:spPr>
          <a:xfrm>
            <a:off x="1828565" y="6140980"/>
            <a:ext cx="16160750" cy="2558521"/>
          </a:xfrm>
          <a:prstGeom prst="rect">
            <a:avLst/>
          </a:prstGeom>
          <a:noFill/>
          <a:ln>
            <a:noFill/>
          </a:ln>
        </p:spPr>
        <p:txBody>
          <a:bodyPr spcFirstLastPara="1" wrap="square" lIns="91425" tIns="45700" rIns="91425" bIns="45700" anchor="b" anchorCtr="0"/>
          <a:lstStyle>
            <a:lvl1pPr marL="380985" marR="0" lvl="0" indent="-190492" algn="l" rtl="0">
              <a:spcBef>
                <a:spcPts val="400"/>
              </a:spcBef>
              <a:spcAft>
                <a:spcPts val="0"/>
              </a:spcAft>
              <a:buClr>
                <a:schemeClr val="dk1"/>
              </a:buClr>
              <a:buSzPts val="2400"/>
              <a:buFont typeface="Times New Roman"/>
              <a:buNone/>
              <a:defRPr sz="2000" b="1" i="0" u="none" strike="noStrike" cap="none">
                <a:solidFill>
                  <a:schemeClr val="dk1"/>
                </a:solidFill>
                <a:latin typeface="Times New Roman"/>
                <a:ea typeface="Times New Roman"/>
                <a:cs typeface="Times New Roman"/>
                <a:sym typeface="Times New Roman"/>
              </a:defRPr>
            </a:lvl1pPr>
            <a:lvl2pPr marL="761970" marR="0" lvl="1" indent="-190492" algn="l" rtl="0">
              <a:spcBef>
                <a:spcPts val="333"/>
              </a:spcBef>
              <a:spcAft>
                <a:spcPts val="0"/>
              </a:spcAft>
              <a:buClr>
                <a:schemeClr val="dk1"/>
              </a:buClr>
              <a:buSzPts val="2000"/>
              <a:buFont typeface="Times New Roman"/>
              <a:buNone/>
              <a:defRPr sz="1667" b="1" i="0" u="none" strike="noStrike" cap="none">
                <a:solidFill>
                  <a:schemeClr val="dk1"/>
                </a:solidFill>
                <a:latin typeface="Times New Roman"/>
                <a:ea typeface="Times New Roman"/>
                <a:cs typeface="Times New Roman"/>
                <a:sym typeface="Times New Roman"/>
              </a:defRPr>
            </a:lvl2pPr>
            <a:lvl3pPr marL="1142954" marR="0" lvl="2" indent="-190492" algn="l" rtl="0">
              <a:spcBef>
                <a:spcPts val="300"/>
              </a:spcBef>
              <a:spcAft>
                <a:spcPts val="0"/>
              </a:spcAft>
              <a:buClr>
                <a:schemeClr val="dk1"/>
              </a:buClr>
              <a:buSzPts val="1800"/>
              <a:buFont typeface="Times New Roman"/>
              <a:buNone/>
              <a:defRPr sz="1500" b="1" i="0" u="none" strike="noStrike" cap="none">
                <a:solidFill>
                  <a:schemeClr val="dk1"/>
                </a:solidFill>
                <a:latin typeface="Times New Roman"/>
                <a:ea typeface="Times New Roman"/>
                <a:cs typeface="Times New Roman"/>
                <a:sym typeface="Times New Roman"/>
              </a:defRPr>
            </a:lvl3pPr>
            <a:lvl4pPr marL="1523939" marR="0" lvl="3" indent="-190492" algn="l" rtl="0">
              <a:spcBef>
                <a:spcPts val="267"/>
              </a:spcBef>
              <a:spcAft>
                <a:spcPts val="0"/>
              </a:spcAft>
              <a:buClr>
                <a:schemeClr val="dk1"/>
              </a:buClr>
              <a:buSzPts val="1600"/>
              <a:buFont typeface="Times New Roman"/>
              <a:buNone/>
              <a:defRPr sz="1333" b="1" i="0" u="none" strike="noStrike" cap="none">
                <a:solidFill>
                  <a:schemeClr val="dk1"/>
                </a:solidFill>
                <a:latin typeface="Times New Roman"/>
                <a:ea typeface="Times New Roman"/>
                <a:cs typeface="Times New Roman"/>
                <a:sym typeface="Times New Roman"/>
              </a:defRPr>
            </a:lvl4pPr>
            <a:lvl5pPr marL="1904924" marR="0" lvl="4" indent="-190492" algn="l" rtl="0">
              <a:spcBef>
                <a:spcPts val="267"/>
              </a:spcBef>
              <a:spcAft>
                <a:spcPts val="0"/>
              </a:spcAft>
              <a:buClr>
                <a:schemeClr val="dk1"/>
              </a:buClr>
              <a:buSzPts val="1600"/>
              <a:buFont typeface="Times New Roman"/>
              <a:buNone/>
              <a:defRPr sz="1333" b="1" i="0" u="none" strike="noStrike" cap="none">
                <a:solidFill>
                  <a:schemeClr val="dk1"/>
                </a:solidFill>
                <a:latin typeface="Times New Roman"/>
                <a:ea typeface="Times New Roman"/>
                <a:cs typeface="Times New Roman"/>
                <a:sym typeface="Times New Roman"/>
              </a:defRPr>
            </a:lvl5pPr>
            <a:lvl6pPr marL="2285909" marR="0" lvl="5" indent="-190492" algn="l" rtl="0">
              <a:spcBef>
                <a:spcPts val="267"/>
              </a:spcBef>
              <a:spcAft>
                <a:spcPts val="0"/>
              </a:spcAft>
              <a:buClr>
                <a:schemeClr val="dk1"/>
              </a:buClr>
              <a:buSzPts val="1600"/>
              <a:buFont typeface="Times New Roman"/>
              <a:buNone/>
              <a:defRPr sz="1333" b="1" i="0" u="none" strike="noStrike" cap="none">
                <a:solidFill>
                  <a:schemeClr val="dk1"/>
                </a:solidFill>
                <a:latin typeface="Times New Roman"/>
                <a:ea typeface="Times New Roman"/>
                <a:cs typeface="Times New Roman"/>
                <a:sym typeface="Times New Roman"/>
              </a:defRPr>
            </a:lvl6pPr>
            <a:lvl7pPr marL="2666893" marR="0" lvl="6" indent="-190492" algn="l" rtl="0">
              <a:spcBef>
                <a:spcPts val="267"/>
              </a:spcBef>
              <a:spcAft>
                <a:spcPts val="0"/>
              </a:spcAft>
              <a:buClr>
                <a:schemeClr val="dk1"/>
              </a:buClr>
              <a:buSzPts val="1600"/>
              <a:buFont typeface="Times New Roman"/>
              <a:buNone/>
              <a:defRPr sz="1333" b="1" i="0" u="none" strike="noStrike" cap="none">
                <a:solidFill>
                  <a:schemeClr val="dk1"/>
                </a:solidFill>
                <a:latin typeface="Times New Roman"/>
                <a:ea typeface="Times New Roman"/>
                <a:cs typeface="Times New Roman"/>
                <a:sym typeface="Times New Roman"/>
              </a:defRPr>
            </a:lvl7pPr>
            <a:lvl8pPr marL="3047878" marR="0" lvl="7" indent="-190492" algn="l" rtl="0">
              <a:spcBef>
                <a:spcPts val="267"/>
              </a:spcBef>
              <a:spcAft>
                <a:spcPts val="0"/>
              </a:spcAft>
              <a:buClr>
                <a:schemeClr val="dk1"/>
              </a:buClr>
              <a:buSzPts val="1600"/>
              <a:buFont typeface="Times New Roman"/>
              <a:buNone/>
              <a:defRPr sz="1333" b="1" i="0" u="none" strike="noStrike" cap="none">
                <a:solidFill>
                  <a:schemeClr val="dk1"/>
                </a:solidFill>
                <a:latin typeface="Times New Roman"/>
                <a:ea typeface="Times New Roman"/>
                <a:cs typeface="Times New Roman"/>
                <a:sym typeface="Times New Roman"/>
              </a:defRPr>
            </a:lvl8pPr>
            <a:lvl9pPr marL="3428863" marR="0" lvl="8" indent="-190492" algn="l" rtl="0">
              <a:spcBef>
                <a:spcPts val="267"/>
              </a:spcBef>
              <a:spcAft>
                <a:spcPts val="0"/>
              </a:spcAft>
              <a:buClr>
                <a:schemeClr val="dk1"/>
              </a:buClr>
              <a:buSzPts val="1600"/>
              <a:buFont typeface="Times New Roman"/>
              <a:buNone/>
              <a:defRPr sz="1333" b="1" i="0" u="none" strike="noStrike" cap="none">
                <a:solidFill>
                  <a:schemeClr val="dk1"/>
                </a:solidFill>
                <a:latin typeface="Times New Roman"/>
                <a:ea typeface="Times New Roman"/>
                <a:cs typeface="Times New Roman"/>
                <a:sym typeface="Times New Roman"/>
              </a:defRPr>
            </a:lvl9pPr>
          </a:lstStyle>
          <a:p>
            <a:endParaRPr/>
          </a:p>
        </p:txBody>
      </p:sp>
      <p:sp>
        <p:nvSpPr>
          <p:cNvPr id="27" name="Google Shape;27;p7"/>
          <p:cNvSpPr txBox="1">
            <a:spLocks noGrp="1"/>
          </p:cNvSpPr>
          <p:nvPr>
            <p:ph type="body" idx="2"/>
          </p:nvPr>
        </p:nvSpPr>
        <p:spPr>
          <a:xfrm>
            <a:off x="1828565" y="8699501"/>
            <a:ext cx="16160750" cy="15804886"/>
          </a:xfrm>
          <a:prstGeom prst="rect">
            <a:avLst/>
          </a:prstGeom>
          <a:noFill/>
          <a:ln>
            <a:noFill/>
          </a:ln>
        </p:spPr>
        <p:txBody>
          <a:bodyPr spcFirstLastPara="1" wrap="square" lIns="91425" tIns="45700" rIns="91425" bIns="45700" anchor="t" anchorCtr="0"/>
          <a:lstStyle>
            <a:lvl1pPr marL="380985" marR="0" lvl="0" indent="-317487" algn="l" rtl="0">
              <a:spcBef>
                <a:spcPts val="400"/>
              </a:spcBef>
              <a:spcAft>
                <a:spcPts val="0"/>
              </a:spcAft>
              <a:buClr>
                <a:schemeClr val="dk1"/>
              </a:buClr>
              <a:buSzPts val="2400"/>
              <a:buFont typeface="Times New Roman"/>
              <a:buChar char="•"/>
              <a:defRPr sz="2000" b="0" i="0" u="none" strike="noStrike" cap="none">
                <a:solidFill>
                  <a:schemeClr val="dk1"/>
                </a:solidFill>
                <a:latin typeface="Times New Roman"/>
                <a:ea typeface="Times New Roman"/>
                <a:cs typeface="Times New Roman"/>
                <a:sym typeface="Times New Roman"/>
              </a:defRPr>
            </a:lvl1pPr>
            <a:lvl2pPr marL="761970" marR="0" lvl="1" indent="-296321" algn="l" rtl="0">
              <a:spcBef>
                <a:spcPts val="333"/>
              </a:spcBef>
              <a:spcAft>
                <a:spcPts val="0"/>
              </a:spcAft>
              <a:buClr>
                <a:schemeClr val="dk1"/>
              </a:buClr>
              <a:buSzPts val="2000"/>
              <a:buFont typeface="Times New Roman"/>
              <a:buChar char="–"/>
              <a:defRPr sz="1667" b="0" i="0" u="none" strike="noStrike" cap="none">
                <a:solidFill>
                  <a:schemeClr val="dk1"/>
                </a:solidFill>
                <a:latin typeface="Times New Roman"/>
                <a:ea typeface="Times New Roman"/>
                <a:cs typeface="Times New Roman"/>
                <a:sym typeface="Times New Roman"/>
              </a:defRPr>
            </a:lvl2pPr>
            <a:lvl3pPr marL="1142954" marR="0" lvl="2" indent="-285739" algn="l" rtl="0">
              <a:spcBef>
                <a:spcPts val="300"/>
              </a:spcBef>
              <a:spcAft>
                <a:spcPts val="0"/>
              </a:spcAft>
              <a:buClr>
                <a:schemeClr val="dk1"/>
              </a:buClr>
              <a:buSzPts val="1800"/>
              <a:buFont typeface="Times New Roman"/>
              <a:buChar char="•"/>
              <a:defRPr sz="1500" b="0" i="0" u="none" strike="noStrike" cap="none">
                <a:solidFill>
                  <a:schemeClr val="dk1"/>
                </a:solidFill>
                <a:latin typeface="Times New Roman"/>
                <a:ea typeface="Times New Roman"/>
                <a:cs typeface="Times New Roman"/>
                <a:sym typeface="Times New Roman"/>
              </a:defRPr>
            </a:lvl3pPr>
            <a:lvl4pPr marL="1523939" marR="0" lvl="3" indent="-275156" algn="l" rtl="0">
              <a:spcBef>
                <a:spcPts val="267"/>
              </a:spcBef>
              <a:spcAft>
                <a:spcPts val="0"/>
              </a:spcAft>
              <a:buClr>
                <a:schemeClr val="dk1"/>
              </a:buClr>
              <a:buSzPts val="1600"/>
              <a:buFont typeface="Times New Roman"/>
              <a:buChar char="–"/>
              <a:defRPr sz="1333" b="0" i="0" u="none" strike="noStrike" cap="none">
                <a:solidFill>
                  <a:schemeClr val="dk1"/>
                </a:solidFill>
                <a:latin typeface="Times New Roman"/>
                <a:ea typeface="Times New Roman"/>
                <a:cs typeface="Times New Roman"/>
                <a:sym typeface="Times New Roman"/>
              </a:defRPr>
            </a:lvl4pPr>
            <a:lvl5pPr marL="1904924" marR="0" lvl="4" indent="-275156" algn="l" rtl="0">
              <a:spcBef>
                <a:spcPts val="267"/>
              </a:spcBef>
              <a:spcAft>
                <a:spcPts val="0"/>
              </a:spcAft>
              <a:buClr>
                <a:schemeClr val="dk1"/>
              </a:buClr>
              <a:buSzPts val="1600"/>
              <a:buFont typeface="Times New Roman"/>
              <a:buChar char="»"/>
              <a:defRPr sz="1333" b="0" i="0" u="none" strike="noStrike" cap="none">
                <a:solidFill>
                  <a:schemeClr val="dk1"/>
                </a:solidFill>
                <a:latin typeface="Times New Roman"/>
                <a:ea typeface="Times New Roman"/>
                <a:cs typeface="Times New Roman"/>
                <a:sym typeface="Times New Roman"/>
              </a:defRPr>
            </a:lvl5pPr>
            <a:lvl6pPr marL="2285909" marR="0" lvl="5" indent="-275156" algn="l" rtl="0">
              <a:spcBef>
                <a:spcPts val="267"/>
              </a:spcBef>
              <a:spcAft>
                <a:spcPts val="0"/>
              </a:spcAft>
              <a:buClr>
                <a:schemeClr val="dk1"/>
              </a:buClr>
              <a:buSzPts val="1600"/>
              <a:buFont typeface="Times New Roman"/>
              <a:buChar char="»"/>
              <a:defRPr sz="1333" b="0" i="0" u="none" strike="noStrike" cap="none">
                <a:solidFill>
                  <a:schemeClr val="dk1"/>
                </a:solidFill>
                <a:latin typeface="Times New Roman"/>
                <a:ea typeface="Times New Roman"/>
                <a:cs typeface="Times New Roman"/>
                <a:sym typeface="Times New Roman"/>
              </a:defRPr>
            </a:lvl6pPr>
            <a:lvl7pPr marL="2666893" marR="0" lvl="6" indent="-275156" algn="l" rtl="0">
              <a:spcBef>
                <a:spcPts val="267"/>
              </a:spcBef>
              <a:spcAft>
                <a:spcPts val="0"/>
              </a:spcAft>
              <a:buClr>
                <a:schemeClr val="dk1"/>
              </a:buClr>
              <a:buSzPts val="1600"/>
              <a:buFont typeface="Times New Roman"/>
              <a:buChar char="»"/>
              <a:defRPr sz="1333" b="0" i="0" u="none" strike="noStrike" cap="none">
                <a:solidFill>
                  <a:schemeClr val="dk1"/>
                </a:solidFill>
                <a:latin typeface="Times New Roman"/>
                <a:ea typeface="Times New Roman"/>
                <a:cs typeface="Times New Roman"/>
                <a:sym typeface="Times New Roman"/>
              </a:defRPr>
            </a:lvl7pPr>
            <a:lvl8pPr marL="3047878" marR="0" lvl="7" indent="-275156" algn="l" rtl="0">
              <a:spcBef>
                <a:spcPts val="267"/>
              </a:spcBef>
              <a:spcAft>
                <a:spcPts val="0"/>
              </a:spcAft>
              <a:buClr>
                <a:schemeClr val="dk1"/>
              </a:buClr>
              <a:buSzPts val="1600"/>
              <a:buFont typeface="Times New Roman"/>
              <a:buChar char="»"/>
              <a:defRPr sz="1333" b="0" i="0" u="none" strike="noStrike" cap="none">
                <a:solidFill>
                  <a:schemeClr val="dk1"/>
                </a:solidFill>
                <a:latin typeface="Times New Roman"/>
                <a:ea typeface="Times New Roman"/>
                <a:cs typeface="Times New Roman"/>
                <a:sym typeface="Times New Roman"/>
              </a:defRPr>
            </a:lvl8pPr>
            <a:lvl9pPr marL="3428863" marR="0" lvl="8" indent="-275156" algn="l" rtl="0">
              <a:spcBef>
                <a:spcPts val="267"/>
              </a:spcBef>
              <a:spcAft>
                <a:spcPts val="0"/>
              </a:spcAft>
              <a:buClr>
                <a:schemeClr val="dk1"/>
              </a:buClr>
              <a:buSzPts val="1600"/>
              <a:buFont typeface="Times New Roman"/>
              <a:buChar char="»"/>
              <a:defRPr sz="1333" b="0" i="0" u="none" strike="noStrike" cap="none">
                <a:solidFill>
                  <a:schemeClr val="dk1"/>
                </a:solidFill>
                <a:latin typeface="Times New Roman"/>
                <a:ea typeface="Times New Roman"/>
                <a:cs typeface="Times New Roman"/>
                <a:sym typeface="Times New Roman"/>
              </a:defRPr>
            </a:lvl9pPr>
          </a:lstStyle>
          <a:p>
            <a:endParaRPr/>
          </a:p>
        </p:txBody>
      </p:sp>
      <p:sp>
        <p:nvSpPr>
          <p:cNvPr id="28" name="Google Shape;28;p7"/>
          <p:cNvSpPr txBox="1">
            <a:spLocks noGrp="1"/>
          </p:cNvSpPr>
          <p:nvPr>
            <p:ph type="body" idx="3"/>
          </p:nvPr>
        </p:nvSpPr>
        <p:spPr>
          <a:xfrm>
            <a:off x="18579630" y="6140980"/>
            <a:ext cx="16167807" cy="2558521"/>
          </a:xfrm>
          <a:prstGeom prst="rect">
            <a:avLst/>
          </a:prstGeom>
          <a:noFill/>
          <a:ln>
            <a:noFill/>
          </a:ln>
        </p:spPr>
        <p:txBody>
          <a:bodyPr spcFirstLastPara="1" wrap="square" lIns="91425" tIns="45700" rIns="91425" bIns="45700" anchor="b" anchorCtr="0"/>
          <a:lstStyle>
            <a:lvl1pPr marL="380985" marR="0" lvl="0" indent="-190492" algn="l" rtl="0">
              <a:spcBef>
                <a:spcPts val="400"/>
              </a:spcBef>
              <a:spcAft>
                <a:spcPts val="0"/>
              </a:spcAft>
              <a:buClr>
                <a:schemeClr val="dk1"/>
              </a:buClr>
              <a:buSzPts val="2400"/>
              <a:buFont typeface="Times New Roman"/>
              <a:buNone/>
              <a:defRPr sz="2000" b="1" i="0" u="none" strike="noStrike" cap="none">
                <a:solidFill>
                  <a:schemeClr val="dk1"/>
                </a:solidFill>
                <a:latin typeface="Times New Roman"/>
                <a:ea typeface="Times New Roman"/>
                <a:cs typeface="Times New Roman"/>
                <a:sym typeface="Times New Roman"/>
              </a:defRPr>
            </a:lvl1pPr>
            <a:lvl2pPr marL="761970" marR="0" lvl="1" indent="-190492" algn="l" rtl="0">
              <a:spcBef>
                <a:spcPts val="333"/>
              </a:spcBef>
              <a:spcAft>
                <a:spcPts val="0"/>
              </a:spcAft>
              <a:buClr>
                <a:schemeClr val="dk1"/>
              </a:buClr>
              <a:buSzPts val="2000"/>
              <a:buFont typeface="Times New Roman"/>
              <a:buNone/>
              <a:defRPr sz="1667" b="1" i="0" u="none" strike="noStrike" cap="none">
                <a:solidFill>
                  <a:schemeClr val="dk1"/>
                </a:solidFill>
                <a:latin typeface="Times New Roman"/>
                <a:ea typeface="Times New Roman"/>
                <a:cs typeface="Times New Roman"/>
                <a:sym typeface="Times New Roman"/>
              </a:defRPr>
            </a:lvl2pPr>
            <a:lvl3pPr marL="1142954" marR="0" lvl="2" indent="-190492" algn="l" rtl="0">
              <a:spcBef>
                <a:spcPts val="300"/>
              </a:spcBef>
              <a:spcAft>
                <a:spcPts val="0"/>
              </a:spcAft>
              <a:buClr>
                <a:schemeClr val="dk1"/>
              </a:buClr>
              <a:buSzPts val="1800"/>
              <a:buFont typeface="Times New Roman"/>
              <a:buNone/>
              <a:defRPr sz="1500" b="1" i="0" u="none" strike="noStrike" cap="none">
                <a:solidFill>
                  <a:schemeClr val="dk1"/>
                </a:solidFill>
                <a:latin typeface="Times New Roman"/>
                <a:ea typeface="Times New Roman"/>
                <a:cs typeface="Times New Roman"/>
                <a:sym typeface="Times New Roman"/>
              </a:defRPr>
            </a:lvl3pPr>
            <a:lvl4pPr marL="1523939" marR="0" lvl="3" indent="-190492" algn="l" rtl="0">
              <a:spcBef>
                <a:spcPts val="267"/>
              </a:spcBef>
              <a:spcAft>
                <a:spcPts val="0"/>
              </a:spcAft>
              <a:buClr>
                <a:schemeClr val="dk1"/>
              </a:buClr>
              <a:buSzPts val="1600"/>
              <a:buFont typeface="Times New Roman"/>
              <a:buNone/>
              <a:defRPr sz="1333" b="1" i="0" u="none" strike="noStrike" cap="none">
                <a:solidFill>
                  <a:schemeClr val="dk1"/>
                </a:solidFill>
                <a:latin typeface="Times New Roman"/>
                <a:ea typeface="Times New Roman"/>
                <a:cs typeface="Times New Roman"/>
                <a:sym typeface="Times New Roman"/>
              </a:defRPr>
            </a:lvl4pPr>
            <a:lvl5pPr marL="1904924" marR="0" lvl="4" indent="-190492" algn="l" rtl="0">
              <a:spcBef>
                <a:spcPts val="267"/>
              </a:spcBef>
              <a:spcAft>
                <a:spcPts val="0"/>
              </a:spcAft>
              <a:buClr>
                <a:schemeClr val="dk1"/>
              </a:buClr>
              <a:buSzPts val="1600"/>
              <a:buFont typeface="Times New Roman"/>
              <a:buNone/>
              <a:defRPr sz="1333" b="1" i="0" u="none" strike="noStrike" cap="none">
                <a:solidFill>
                  <a:schemeClr val="dk1"/>
                </a:solidFill>
                <a:latin typeface="Times New Roman"/>
                <a:ea typeface="Times New Roman"/>
                <a:cs typeface="Times New Roman"/>
                <a:sym typeface="Times New Roman"/>
              </a:defRPr>
            </a:lvl5pPr>
            <a:lvl6pPr marL="2285909" marR="0" lvl="5" indent="-190492" algn="l" rtl="0">
              <a:spcBef>
                <a:spcPts val="267"/>
              </a:spcBef>
              <a:spcAft>
                <a:spcPts val="0"/>
              </a:spcAft>
              <a:buClr>
                <a:schemeClr val="dk1"/>
              </a:buClr>
              <a:buSzPts val="1600"/>
              <a:buFont typeface="Times New Roman"/>
              <a:buNone/>
              <a:defRPr sz="1333" b="1" i="0" u="none" strike="noStrike" cap="none">
                <a:solidFill>
                  <a:schemeClr val="dk1"/>
                </a:solidFill>
                <a:latin typeface="Times New Roman"/>
                <a:ea typeface="Times New Roman"/>
                <a:cs typeface="Times New Roman"/>
                <a:sym typeface="Times New Roman"/>
              </a:defRPr>
            </a:lvl6pPr>
            <a:lvl7pPr marL="2666893" marR="0" lvl="6" indent="-190492" algn="l" rtl="0">
              <a:spcBef>
                <a:spcPts val="267"/>
              </a:spcBef>
              <a:spcAft>
                <a:spcPts val="0"/>
              </a:spcAft>
              <a:buClr>
                <a:schemeClr val="dk1"/>
              </a:buClr>
              <a:buSzPts val="1600"/>
              <a:buFont typeface="Times New Roman"/>
              <a:buNone/>
              <a:defRPr sz="1333" b="1" i="0" u="none" strike="noStrike" cap="none">
                <a:solidFill>
                  <a:schemeClr val="dk1"/>
                </a:solidFill>
                <a:latin typeface="Times New Roman"/>
                <a:ea typeface="Times New Roman"/>
                <a:cs typeface="Times New Roman"/>
                <a:sym typeface="Times New Roman"/>
              </a:defRPr>
            </a:lvl7pPr>
            <a:lvl8pPr marL="3047878" marR="0" lvl="7" indent="-190492" algn="l" rtl="0">
              <a:spcBef>
                <a:spcPts val="267"/>
              </a:spcBef>
              <a:spcAft>
                <a:spcPts val="0"/>
              </a:spcAft>
              <a:buClr>
                <a:schemeClr val="dk1"/>
              </a:buClr>
              <a:buSzPts val="1600"/>
              <a:buFont typeface="Times New Roman"/>
              <a:buNone/>
              <a:defRPr sz="1333" b="1" i="0" u="none" strike="noStrike" cap="none">
                <a:solidFill>
                  <a:schemeClr val="dk1"/>
                </a:solidFill>
                <a:latin typeface="Times New Roman"/>
                <a:ea typeface="Times New Roman"/>
                <a:cs typeface="Times New Roman"/>
                <a:sym typeface="Times New Roman"/>
              </a:defRPr>
            </a:lvl8pPr>
            <a:lvl9pPr marL="3428863" marR="0" lvl="8" indent="-190492" algn="l" rtl="0">
              <a:spcBef>
                <a:spcPts val="267"/>
              </a:spcBef>
              <a:spcAft>
                <a:spcPts val="0"/>
              </a:spcAft>
              <a:buClr>
                <a:schemeClr val="dk1"/>
              </a:buClr>
              <a:buSzPts val="1600"/>
              <a:buFont typeface="Times New Roman"/>
              <a:buNone/>
              <a:defRPr sz="1333" b="1" i="0" u="none" strike="noStrike" cap="none">
                <a:solidFill>
                  <a:schemeClr val="dk1"/>
                </a:solidFill>
                <a:latin typeface="Times New Roman"/>
                <a:ea typeface="Times New Roman"/>
                <a:cs typeface="Times New Roman"/>
                <a:sym typeface="Times New Roman"/>
              </a:defRPr>
            </a:lvl9pPr>
          </a:lstStyle>
          <a:p>
            <a:endParaRPr/>
          </a:p>
        </p:txBody>
      </p:sp>
      <p:sp>
        <p:nvSpPr>
          <p:cNvPr id="29" name="Google Shape;29;p7"/>
          <p:cNvSpPr txBox="1">
            <a:spLocks noGrp="1"/>
          </p:cNvSpPr>
          <p:nvPr>
            <p:ph type="body" idx="4"/>
          </p:nvPr>
        </p:nvSpPr>
        <p:spPr>
          <a:xfrm>
            <a:off x="18579630" y="8699501"/>
            <a:ext cx="16167807" cy="15804886"/>
          </a:xfrm>
          <a:prstGeom prst="rect">
            <a:avLst/>
          </a:prstGeom>
          <a:noFill/>
          <a:ln>
            <a:noFill/>
          </a:ln>
        </p:spPr>
        <p:txBody>
          <a:bodyPr spcFirstLastPara="1" wrap="square" lIns="91425" tIns="45700" rIns="91425" bIns="45700" anchor="t" anchorCtr="0"/>
          <a:lstStyle>
            <a:lvl1pPr marL="380985" marR="0" lvl="0" indent="-317487" algn="l" rtl="0">
              <a:spcBef>
                <a:spcPts val="400"/>
              </a:spcBef>
              <a:spcAft>
                <a:spcPts val="0"/>
              </a:spcAft>
              <a:buClr>
                <a:schemeClr val="dk1"/>
              </a:buClr>
              <a:buSzPts val="2400"/>
              <a:buFont typeface="Times New Roman"/>
              <a:buChar char="•"/>
              <a:defRPr sz="2000" b="0" i="0" u="none" strike="noStrike" cap="none">
                <a:solidFill>
                  <a:schemeClr val="dk1"/>
                </a:solidFill>
                <a:latin typeface="Times New Roman"/>
                <a:ea typeface="Times New Roman"/>
                <a:cs typeface="Times New Roman"/>
                <a:sym typeface="Times New Roman"/>
              </a:defRPr>
            </a:lvl1pPr>
            <a:lvl2pPr marL="761970" marR="0" lvl="1" indent="-296321" algn="l" rtl="0">
              <a:spcBef>
                <a:spcPts val="333"/>
              </a:spcBef>
              <a:spcAft>
                <a:spcPts val="0"/>
              </a:spcAft>
              <a:buClr>
                <a:schemeClr val="dk1"/>
              </a:buClr>
              <a:buSzPts val="2000"/>
              <a:buFont typeface="Times New Roman"/>
              <a:buChar char="–"/>
              <a:defRPr sz="1667" b="0" i="0" u="none" strike="noStrike" cap="none">
                <a:solidFill>
                  <a:schemeClr val="dk1"/>
                </a:solidFill>
                <a:latin typeface="Times New Roman"/>
                <a:ea typeface="Times New Roman"/>
                <a:cs typeface="Times New Roman"/>
                <a:sym typeface="Times New Roman"/>
              </a:defRPr>
            </a:lvl2pPr>
            <a:lvl3pPr marL="1142954" marR="0" lvl="2" indent="-285739" algn="l" rtl="0">
              <a:spcBef>
                <a:spcPts val="300"/>
              </a:spcBef>
              <a:spcAft>
                <a:spcPts val="0"/>
              </a:spcAft>
              <a:buClr>
                <a:schemeClr val="dk1"/>
              </a:buClr>
              <a:buSzPts val="1800"/>
              <a:buFont typeface="Times New Roman"/>
              <a:buChar char="•"/>
              <a:defRPr sz="1500" b="0" i="0" u="none" strike="noStrike" cap="none">
                <a:solidFill>
                  <a:schemeClr val="dk1"/>
                </a:solidFill>
                <a:latin typeface="Times New Roman"/>
                <a:ea typeface="Times New Roman"/>
                <a:cs typeface="Times New Roman"/>
                <a:sym typeface="Times New Roman"/>
              </a:defRPr>
            </a:lvl3pPr>
            <a:lvl4pPr marL="1523939" marR="0" lvl="3" indent="-275156" algn="l" rtl="0">
              <a:spcBef>
                <a:spcPts val="267"/>
              </a:spcBef>
              <a:spcAft>
                <a:spcPts val="0"/>
              </a:spcAft>
              <a:buClr>
                <a:schemeClr val="dk1"/>
              </a:buClr>
              <a:buSzPts val="1600"/>
              <a:buFont typeface="Times New Roman"/>
              <a:buChar char="–"/>
              <a:defRPr sz="1333" b="0" i="0" u="none" strike="noStrike" cap="none">
                <a:solidFill>
                  <a:schemeClr val="dk1"/>
                </a:solidFill>
                <a:latin typeface="Times New Roman"/>
                <a:ea typeface="Times New Roman"/>
                <a:cs typeface="Times New Roman"/>
                <a:sym typeface="Times New Roman"/>
              </a:defRPr>
            </a:lvl4pPr>
            <a:lvl5pPr marL="1904924" marR="0" lvl="4" indent="-275156" algn="l" rtl="0">
              <a:spcBef>
                <a:spcPts val="267"/>
              </a:spcBef>
              <a:spcAft>
                <a:spcPts val="0"/>
              </a:spcAft>
              <a:buClr>
                <a:schemeClr val="dk1"/>
              </a:buClr>
              <a:buSzPts val="1600"/>
              <a:buFont typeface="Times New Roman"/>
              <a:buChar char="»"/>
              <a:defRPr sz="1333" b="0" i="0" u="none" strike="noStrike" cap="none">
                <a:solidFill>
                  <a:schemeClr val="dk1"/>
                </a:solidFill>
                <a:latin typeface="Times New Roman"/>
                <a:ea typeface="Times New Roman"/>
                <a:cs typeface="Times New Roman"/>
                <a:sym typeface="Times New Roman"/>
              </a:defRPr>
            </a:lvl5pPr>
            <a:lvl6pPr marL="2285909" marR="0" lvl="5" indent="-275156" algn="l" rtl="0">
              <a:spcBef>
                <a:spcPts val="267"/>
              </a:spcBef>
              <a:spcAft>
                <a:spcPts val="0"/>
              </a:spcAft>
              <a:buClr>
                <a:schemeClr val="dk1"/>
              </a:buClr>
              <a:buSzPts val="1600"/>
              <a:buFont typeface="Times New Roman"/>
              <a:buChar char="»"/>
              <a:defRPr sz="1333" b="0" i="0" u="none" strike="noStrike" cap="none">
                <a:solidFill>
                  <a:schemeClr val="dk1"/>
                </a:solidFill>
                <a:latin typeface="Times New Roman"/>
                <a:ea typeface="Times New Roman"/>
                <a:cs typeface="Times New Roman"/>
                <a:sym typeface="Times New Roman"/>
              </a:defRPr>
            </a:lvl6pPr>
            <a:lvl7pPr marL="2666893" marR="0" lvl="6" indent="-275156" algn="l" rtl="0">
              <a:spcBef>
                <a:spcPts val="267"/>
              </a:spcBef>
              <a:spcAft>
                <a:spcPts val="0"/>
              </a:spcAft>
              <a:buClr>
                <a:schemeClr val="dk1"/>
              </a:buClr>
              <a:buSzPts val="1600"/>
              <a:buFont typeface="Times New Roman"/>
              <a:buChar char="»"/>
              <a:defRPr sz="1333" b="0" i="0" u="none" strike="noStrike" cap="none">
                <a:solidFill>
                  <a:schemeClr val="dk1"/>
                </a:solidFill>
                <a:latin typeface="Times New Roman"/>
                <a:ea typeface="Times New Roman"/>
                <a:cs typeface="Times New Roman"/>
                <a:sym typeface="Times New Roman"/>
              </a:defRPr>
            </a:lvl7pPr>
            <a:lvl8pPr marL="3047878" marR="0" lvl="7" indent="-275156" algn="l" rtl="0">
              <a:spcBef>
                <a:spcPts val="267"/>
              </a:spcBef>
              <a:spcAft>
                <a:spcPts val="0"/>
              </a:spcAft>
              <a:buClr>
                <a:schemeClr val="dk1"/>
              </a:buClr>
              <a:buSzPts val="1600"/>
              <a:buFont typeface="Times New Roman"/>
              <a:buChar char="»"/>
              <a:defRPr sz="1333" b="0" i="0" u="none" strike="noStrike" cap="none">
                <a:solidFill>
                  <a:schemeClr val="dk1"/>
                </a:solidFill>
                <a:latin typeface="Times New Roman"/>
                <a:ea typeface="Times New Roman"/>
                <a:cs typeface="Times New Roman"/>
                <a:sym typeface="Times New Roman"/>
              </a:defRPr>
            </a:lvl8pPr>
            <a:lvl9pPr marL="3428863" marR="0" lvl="8" indent="-275156" algn="l" rtl="0">
              <a:spcBef>
                <a:spcPts val="267"/>
              </a:spcBef>
              <a:spcAft>
                <a:spcPts val="0"/>
              </a:spcAft>
              <a:buClr>
                <a:schemeClr val="dk1"/>
              </a:buClr>
              <a:buSzPts val="1600"/>
              <a:buFont typeface="Times New Roman"/>
              <a:buChar char="»"/>
              <a:defRPr sz="1333" b="0" i="0" u="none" strike="noStrike" cap="none">
                <a:solidFill>
                  <a:schemeClr val="dk1"/>
                </a:solidFill>
                <a:latin typeface="Times New Roman"/>
                <a:ea typeface="Times New Roman"/>
                <a:cs typeface="Times New Roman"/>
                <a:sym typeface="Times New Roman"/>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0"/>
        <p:cNvGrpSpPr/>
        <p:nvPr/>
      </p:nvGrpSpPr>
      <p:grpSpPr>
        <a:xfrm>
          <a:off x="0" y="0"/>
          <a:ext cx="0" cy="0"/>
          <a:chOff x="0" y="0"/>
          <a:chExt cx="0" cy="0"/>
        </a:xfrm>
      </p:grpSpPr>
      <p:sp>
        <p:nvSpPr>
          <p:cNvPr id="31" name="Google Shape;31;p8"/>
          <p:cNvSpPr txBox="1">
            <a:spLocks noGrp="1"/>
          </p:cNvSpPr>
          <p:nvPr>
            <p:ph type="title"/>
          </p:nvPr>
        </p:nvSpPr>
        <p:spPr>
          <a:xfrm>
            <a:off x="1828566" y="1098021"/>
            <a:ext cx="32918871" cy="4572000"/>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1pPr>
            <a:lvl2pPr marR="0" lvl="1"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2pPr>
            <a:lvl3pPr marR="0" lvl="2"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3pPr>
            <a:lvl4pPr marR="0" lvl="3"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4pPr>
            <a:lvl5pPr marR="0" lvl="4"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5pPr>
            <a:lvl6pPr marR="0" lvl="5"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6pPr>
            <a:lvl7pPr marR="0" lvl="6"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7pPr>
            <a:lvl8pPr marR="0" lvl="7"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8pPr>
            <a:lvl9pPr marR="0" lvl="8"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2"/>
        <p:cNvGrpSpPr/>
        <p:nvPr/>
      </p:nvGrpSpPr>
      <p:grpSpPr>
        <a:xfrm>
          <a:off x="0" y="0"/>
          <a:ext cx="0" cy="0"/>
          <a:chOff x="0" y="0"/>
          <a:chExt cx="0" cy="0"/>
        </a:xfrm>
      </p:grpSpPr>
      <p:sp>
        <p:nvSpPr>
          <p:cNvPr id="33" name="Google Shape;33;p9"/>
          <p:cNvSpPr txBox="1">
            <a:spLocks noGrp="1"/>
          </p:cNvSpPr>
          <p:nvPr>
            <p:ph type="title"/>
          </p:nvPr>
        </p:nvSpPr>
        <p:spPr>
          <a:xfrm>
            <a:off x="1828565" y="1092729"/>
            <a:ext cx="12033250" cy="4647407"/>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1667" b="1" i="0" u="none" strike="noStrike" cap="none">
                <a:solidFill>
                  <a:schemeClr val="dk2"/>
                </a:solidFill>
                <a:latin typeface="Times New Roman"/>
                <a:ea typeface="Times New Roman"/>
                <a:cs typeface="Times New Roman"/>
                <a:sym typeface="Times New Roman"/>
              </a:defRPr>
            </a:lvl1pPr>
            <a:lvl2pPr marR="0" lvl="1"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2pPr>
            <a:lvl3pPr marR="0" lvl="2"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3pPr>
            <a:lvl4pPr marR="0" lvl="3"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4pPr>
            <a:lvl5pPr marR="0" lvl="4"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5pPr>
            <a:lvl6pPr marR="0" lvl="5"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6pPr>
            <a:lvl7pPr marR="0" lvl="6"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7pPr>
            <a:lvl8pPr marR="0" lvl="7"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8pPr>
            <a:lvl9pPr marR="0" lvl="8"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9pPr>
          </a:lstStyle>
          <a:p>
            <a:endParaRPr/>
          </a:p>
        </p:txBody>
      </p:sp>
      <p:sp>
        <p:nvSpPr>
          <p:cNvPr id="34" name="Google Shape;34;p9"/>
          <p:cNvSpPr txBox="1">
            <a:spLocks noGrp="1"/>
          </p:cNvSpPr>
          <p:nvPr>
            <p:ph type="body" idx="1"/>
          </p:nvPr>
        </p:nvSpPr>
        <p:spPr>
          <a:xfrm>
            <a:off x="14300436" y="1092729"/>
            <a:ext cx="20446999" cy="23411658"/>
          </a:xfrm>
          <a:prstGeom prst="rect">
            <a:avLst/>
          </a:prstGeom>
          <a:noFill/>
          <a:ln>
            <a:noFill/>
          </a:ln>
        </p:spPr>
        <p:txBody>
          <a:bodyPr spcFirstLastPara="1" wrap="square" lIns="91425" tIns="45700" rIns="91425" bIns="45700" anchor="t" anchorCtr="0"/>
          <a:lstStyle>
            <a:lvl1pPr marL="380985" marR="0" lvl="0" indent="-359819" algn="l" rtl="0">
              <a:spcBef>
                <a:spcPts val="533"/>
              </a:spcBef>
              <a:spcAft>
                <a:spcPts val="0"/>
              </a:spcAft>
              <a:buClr>
                <a:schemeClr val="dk1"/>
              </a:buClr>
              <a:buSzPts val="3200"/>
              <a:buFont typeface="Times New Roman"/>
              <a:buChar char="•"/>
              <a:defRPr sz="2667" b="0" i="0" u="none" strike="noStrike" cap="none">
                <a:solidFill>
                  <a:schemeClr val="dk1"/>
                </a:solidFill>
                <a:latin typeface="Times New Roman"/>
                <a:ea typeface="Times New Roman"/>
                <a:cs typeface="Times New Roman"/>
                <a:sym typeface="Times New Roman"/>
              </a:defRPr>
            </a:lvl1pPr>
            <a:lvl2pPr marL="761970" marR="0" lvl="1" indent="-338653" algn="l" rtl="0">
              <a:spcBef>
                <a:spcPts val="467"/>
              </a:spcBef>
              <a:spcAft>
                <a:spcPts val="0"/>
              </a:spcAft>
              <a:buClr>
                <a:schemeClr val="dk1"/>
              </a:buClr>
              <a:buSzPts val="2800"/>
              <a:buFont typeface="Times New Roman"/>
              <a:buChar char="–"/>
              <a:defRPr sz="2333" b="0" i="0" u="none" strike="noStrike" cap="none">
                <a:solidFill>
                  <a:schemeClr val="dk1"/>
                </a:solidFill>
                <a:latin typeface="Times New Roman"/>
                <a:ea typeface="Times New Roman"/>
                <a:cs typeface="Times New Roman"/>
                <a:sym typeface="Times New Roman"/>
              </a:defRPr>
            </a:lvl2pPr>
            <a:lvl3pPr marL="1142954" marR="0" lvl="2" indent="-317487" algn="l" rtl="0">
              <a:spcBef>
                <a:spcPts val="400"/>
              </a:spcBef>
              <a:spcAft>
                <a:spcPts val="0"/>
              </a:spcAft>
              <a:buClr>
                <a:schemeClr val="dk1"/>
              </a:buClr>
              <a:buSzPts val="2400"/>
              <a:buFont typeface="Times New Roman"/>
              <a:buChar char="•"/>
              <a:defRPr sz="2000" b="0" i="0" u="none" strike="noStrike" cap="none">
                <a:solidFill>
                  <a:schemeClr val="dk1"/>
                </a:solidFill>
                <a:latin typeface="Times New Roman"/>
                <a:ea typeface="Times New Roman"/>
                <a:cs typeface="Times New Roman"/>
                <a:sym typeface="Times New Roman"/>
              </a:defRPr>
            </a:lvl3pPr>
            <a:lvl4pPr marL="1523939" marR="0" lvl="3" indent="-296321" algn="l" rtl="0">
              <a:spcBef>
                <a:spcPts val="333"/>
              </a:spcBef>
              <a:spcAft>
                <a:spcPts val="0"/>
              </a:spcAft>
              <a:buClr>
                <a:schemeClr val="dk1"/>
              </a:buClr>
              <a:buSzPts val="2000"/>
              <a:buFont typeface="Times New Roman"/>
              <a:buChar char="–"/>
              <a:defRPr sz="1667" b="0" i="0" u="none" strike="noStrike" cap="none">
                <a:solidFill>
                  <a:schemeClr val="dk1"/>
                </a:solidFill>
                <a:latin typeface="Times New Roman"/>
                <a:ea typeface="Times New Roman"/>
                <a:cs typeface="Times New Roman"/>
                <a:sym typeface="Times New Roman"/>
              </a:defRPr>
            </a:lvl4pPr>
            <a:lvl5pPr marL="1904924" marR="0" lvl="4" indent="-296321" algn="l" rtl="0">
              <a:spcBef>
                <a:spcPts val="333"/>
              </a:spcBef>
              <a:spcAft>
                <a:spcPts val="0"/>
              </a:spcAft>
              <a:buClr>
                <a:schemeClr val="dk1"/>
              </a:buClr>
              <a:buSzPts val="2000"/>
              <a:buFont typeface="Times New Roman"/>
              <a:buChar char="»"/>
              <a:defRPr sz="1667" b="0" i="0" u="none" strike="noStrike" cap="none">
                <a:solidFill>
                  <a:schemeClr val="dk1"/>
                </a:solidFill>
                <a:latin typeface="Times New Roman"/>
                <a:ea typeface="Times New Roman"/>
                <a:cs typeface="Times New Roman"/>
                <a:sym typeface="Times New Roman"/>
              </a:defRPr>
            </a:lvl5pPr>
            <a:lvl6pPr marL="2285909" marR="0" lvl="5" indent="-296321" algn="l" rtl="0">
              <a:spcBef>
                <a:spcPts val="333"/>
              </a:spcBef>
              <a:spcAft>
                <a:spcPts val="0"/>
              </a:spcAft>
              <a:buClr>
                <a:schemeClr val="dk1"/>
              </a:buClr>
              <a:buSzPts val="2000"/>
              <a:buFont typeface="Times New Roman"/>
              <a:buChar char="»"/>
              <a:defRPr sz="1667" b="0" i="0" u="none" strike="noStrike" cap="none">
                <a:solidFill>
                  <a:schemeClr val="dk1"/>
                </a:solidFill>
                <a:latin typeface="Times New Roman"/>
                <a:ea typeface="Times New Roman"/>
                <a:cs typeface="Times New Roman"/>
                <a:sym typeface="Times New Roman"/>
              </a:defRPr>
            </a:lvl6pPr>
            <a:lvl7pPr marL="2666893" marR="0" lvl="6" indent="-296321" algn="l" rtl="0">
              <a:spcBef>
                <a:spcPts val="333"/>
              </a:spcBef>
              <a:spcAft>
                <a:spcPts val="0"/>
              </a:spcAft>
              <a:buClr>
                <a:schemeClr val="dk1"/>
              </a:buClr>
              <a:buSzPts val="2000"/>
              <a:buFont typeface="Times New Roman"/>
              <a:buChar char="»"/>
              <a:defRPr sz="1667" b="0" i="0" u="none" strike="noStrike" cap="none">
                <a:solidFill>
                  <a:schemeClr val="dk1"/>
                </a:solidFill>
                <a:latin typeface="Times New Roman"/>
                <a:ea typeface="Times New Roman"/>
                <a:cs typeface="Times New Roman"/>
                <a:sym typeface="Times New Roman"/>
              </a:defRPr>
            </a:lvl7pPr>
            <a:lvl8pPr marL="3047878" marR="0" lvl="7" indent="-296321" algn="l" rtl="0">
              <a:spcBef>
                <a:spcPts val="333"/>
              </a:spcBef>
              <a:spcAft>
                <a:spcPts val="0"/>
              </a:spcAft>
              <a:buClr>
                <a:schemeClr val="dk1"/>
              </a:buClr>
              <a:buSzPts val="2000"/>
              <a:buFont typeface="Times New Roman"/>
              <a:buChar char="»"/>
              <a:defRPr sz="1667" b="0" i="0" u="none" strike="noStrike" cap="none">
                <a:solidFill>
                  <a:schemeClr val="dk1"/>
                </a:solidFill>
                <a:latin typeface="Times New Roman"/>
                <a:ea typeface="Times New Roman"/>
                <a:cs typeface="Times New Roman"/>
                <a:sym typeface="Times New Roman"/>
              </a:defRPr>
            </a:lvl8pPr>
            <a:lvl9pPr marL="3428863" marR="0" lvl="8" indent="-296321" algn="l" rtl="0">
              <a:spcBef>
                <a:spcPts val="333"/>
              </a:spcBef>
              <a:spcAft>
                <a:spcPts val="0"/>
              </a:spcAft>
              <a:buClr>
                <a:schemeClr val="dk1"/>
              </a:buClr>
              <a:buSzPts val="2000"/>
              <a:buFont typeface="Times New Roman"/>
              <a:buChar char="»"/>
              <a:defRPr sz="1667" b="0" i="0" u="none" strike="noStrike" cap="none">
                <a:solidFill>
                  <a:schemeClr val="dk1"/>
                </a:solidFill>
                <a:latin typeface="Times New Roman"/>
                <a:ea typeface="Times New Roman"/>
                <a:cs typeface="Times New Roman"/>
                <a:sym typeface="Times New Roman"/>
              </a:defRPr>
            </a:lvl9pPr>
          </a:lstStyle>
          <a:p>
            <a:endParaRPr/>
          </a:p>
        </p:txBody>
      </p:sp>
      <p:sp>
        <p:nvSpPr>
          <p:cNvPr id="35" name="Google Shape;35;p9"/>
          <p:cNvSpPr txBox="1">
            <a:spLocks noGrp="1"/>
          </p:cNvSpPr>
          <p:nvPr>
            <p:ph type="body" idx="2"/>
          </p:nvPr>
        </p:nvSpPr>
        <p:spPr>
          <a:xfrm>
            <a:off x="1828565" y="5740136"/>
            <a:ext cx="12033250" cy="18764250"/>
          </a:xfrm>
          <a:prstGeom prst="rect">
            <a:avLst/>
          </a:prstGeom>
          <a:noFill/>
          <a:ln>
            <a:noFill/>
          </a:ln>
        </p:spPr>
        <p:txBody>
          <a:bodyPr spcFirstLastPara="1" wrap="square" lIns="91425" tIns="45700" rIns="91425" bIns="45700" anchor="t" anchorCtr="0"/>
          <a:lstStyle>
            <a:lvl1pPr marL="380985" marR="0" lvl="0" indent="-190492" algn="l" rtl="0">
              <a:spcBef>
                <a:spcPts val="233"/>
              </a:spcBef>
              <a:spcAft>
                <a:spcPts val="0"/>
              </a:spcAft>
              <a:buClr>
                <a:schemeClr val="dk1"/>
              </a:buClr>
              <a:buSzPts val="1400"/>
              <a:buFont typeface="Times New Roman"/>
              <a:buNone/>
              <a:defRPr sz="1167" b="0" i="0" u="none" strike="noStrike" cap="none">
                <a:solidFill>
                  <a:schemeClr val="dk1"/>
                </a:solidFill>
                <a:latin typeface="Times New Roman"/>
                <a:ea typeface="Times New Roman"/>
                <a:cs typeface="Times New Roman"/>
                <a:sym typeface="Times New Roman"/>
              </a:defRPr>
            </a:lvl1pPr>
            <a:lvl2pPr marL="761970" marR="0" lvl="1" indent="-190492" algn="l" rtl="0">
              <a:spcBef>
                <a:spcPts val="200"/>
              </a:spcBef>
              <a:spcAft>
                <a:spcPts val="0"/>
              </a:spcAft>
              <a:buClr>
                <a:schemeClr val="dk1"/>
              </a:buClr>
              <a:buSzPts val="1200"/>
              <a:buFont typeface="Times New Roman"/>
              <a:buNone/>
              <a:defRPr sz="1000" b="0" i="0" u="none" strike="noStrike" cap="none">
                <a:solidFill>
                  <a:schemeClr val="dk1"/>
                </a:solidFill>
                <a:latin typeface="Times New Roman"/>
                <a:ea typeface="Times New Roman"/>
                <a:cs typeface="Times New Roman"/>
                <a:sym typeface="Times New Roman"/>
              </a:defRPr>
            </a:lvl2pPr>
            <a:lvl3pPr marL="1142954" marR="0" lvl="2" indent="-190492" algn="l" rtl="0">
              <a:spcBef>
                <a:spcPts val="167"/>
              </a:spcBef>
              <a:spcAft>
                <a:spcPts val="0"/>
              </a:spcAft>
              <a:buClr>
                <a:schemeClr val="dk1"/>
              </a:buClr>
              <a:buSzPts val="1000"/>
              <a:buFont typeface="Times New Roman"/>
              <a:buNone/>
              <a:defRPr sz="833" b="0" i="0" u="none" strike="noStrike" cap="none">
                <a:solidFill>
                  <a:schemeClr val="dk1"/>
                </a:solidFill>
                <a:latin typeface="Times New Roman"/>
                <a:ea typeface="Times New Roman"/>
                <a:cs typeface="Times New Roman"/>
                <a:sym typeface="Times New Roman"/>
              </a:defRPr>
            </a:lvl3pPr>
            <a:lvl4pPr marL="1523939" marR="0" lvl="3" indent="-190492" algn="l" rtl="0">
              <a:spcBef>
                <a:spcPts val="150"/>
              </a:spcBef>
              <a:spcAft>
                <a:spcPts val="0"/>
              </a:spcAft>
              <a:buClr>
                <a:schemeClr val="dk1"/>
              </a:buClr>
              <a:buSzPts val="900"/>
              <a:buFont typeface="Times New Roman"/>
              <a:buNone/>
              <a:defRPr sz="750" b="0" i="0" u="none" strike="noStrike" cap="none">
                <a:solidFill>
                  <a:schemeClr val="dk1"/>
                </a:solidFill>
                <a:latin typeface="Times New Roman"/>
                <a:ea typeface="Times New Roman"/>
                <a:cs typeface="Times New Roman"/>
                <a:sym typeface="Times New Roman"/>
              </a:defRPr>
            </a:lvl4pPr>
            <a:lvl5pPr marL="1904924" marR="0" lvl="4" indent="-190492" algn="l" rtl="0">
              <a:spcBef>
                <a:spcPts val="150"/>
              </a:spcBef>
              <a:spcAft>
                <a:spcPts val="0"/>
              </a:spcAft>
              <a:buClr>
                <a:schemeClr val="dk1"/>
              </a:buClr>
              <a:buSzPts val="900"/>
              <a:buFont typeface="Times New Roman"/>
              <a:buNone/>
              <a:defRPr sz="750" b="0" i="0" u="none" strike="noStrike" cap="none">
                <a:solidFill>
                  <a:schemeClr val="dk1"/>
                </a:solidFill>
                <a:latin typeface="Times New Roman"/>
                <a:ea typeface="Times New Roman"/>
                <a:cs typeface="Times New Roman"/>
                <a:sym typeface="Times New Roman"/>
              </a:defRPr>
            </a:lvl5pPr>
            <a:lvl6pPr marL="2285909" marR="0" lvl="5" indent="-190492" algn="l" rtl="0">
              <a:spcBef>
                <a:spcPts val="150"/>
              </a:spcBef>
              <a:spcAft>
                <a:spcPts val="0"/>
              </a:spcAft>
              <a:buClr>
                <a:schemeClr val="dk1"/>
              </a:buClr>
              <a:buSzPts val="900"/>
              <a:buFont typeface="Times New Roman"/>
              <a:buNone/>
              <a:defRPr sz="750" b="0" i="0" u="none" strike="noStrike" cap="none">
                <a:solidFill>
                  <a:schemeClr val="dk1"/>
                </a:solidFill>
                <a:latin typeface="Times New Roman"/>
                <a:ea typeface="Times New Roman"/>
                <a:cs typeface="Times New Roman"/>
                <a:sym typeface="Times New Roman"/>
              </a:defRPr>
            </a:lvl6pPr>
            <a:lvl7pPr marL="2666893" marR="0" lvl="6" indent="-190492" algn="l" rtl="0">
              <a:spcBef>
                <a:spcPts val="150"/>
              </a:spcBef>
              <a:spcAft>
                <a:spcPts val="0"/>
              </a:spcAft>
              <a:buClr>
                <a:schemeClr val="dk1"/>
              </a:buClr>
              <a:buSzPts val="900"/>
              <a:buFont typeface="Times New Roman"/>
              <a:buNone/>
              <a:defRPr sz="750" b="0" i="0" u="none" strike="noStrike" cap="none">
                <a:solidFill>
                  <a:schemeClr val="dk1"/>
                </a:solidFill>
                <a:latin typeface="Times New Roman"/>
                <a:ea typeface="Times New Roman"/>
                <a:cs typeface="Times New Roman"/>
                <a:sym typeface="Times New Roman"/>
              </a:defRPr>
            </a:lvl7pPr>
            <a:lvl8pPr marL="3047878" marR="0" lvl="7" indent="-190492" algn="l" rtl="0">
              <a:spcBef>
                <a:spcPts val="150"/>
              </a:spcBef>
              <a:spcAft>
                <a:spcPts val="0"/>
              </a:spcAft>
              <a:buClr>
                <a:schemeClr val="dk1"/>
              </a:buClr>
              <a:buSzPts val="900"/>
              <a:buFont typeface="Times New Roman"/>
              <a:buNone/>
              <a:defRPr sz="750" b="0" i="0" u="none" strike="noStrike" cap="none">
                <a:solidFill>
                  <a:schemeClr val="dk1"/>
                </a:solidFill>
                <a:latin typeface="Times New Roman"/>
                <a:ea typeface="Times New Roman"/>
                <a:cs typeface="Times New Roman"/>
                <a:sym typeface="Times New Roman"/>
              </a:defRPr>
            </a:lvl8pPr>
            <a:lvl9pPr marL="3428863" marR="0" lvl="8" indent="-190492" algn="l" rtl="0">
              <a:spcBef>
                <a:spcPts val="150"/>
              </a:spcBef>
              <a:spcAft>
                <a:spcPts val="0"/>
              </a:spcAft>
              <a:buClr>
                <a:schemeClr val="dk1"/>
              </a:buClr>
              <a:buSzPts val="900"/>
              <a:buFont typeface="Times New Roman"/>
              <a:buNone/>
              <a:defRPr sz="750" b="0" i="0" u="none" strike="noStrike" cap="none">
                <a:solidFill>
                  <a:schemeClr val="dk1"/>
                </a:solidFill>
                <a:latin typeface="Times New Roman"/>
                <a:ea typeface="Times New Roman"/>
                <a:cs typeface="Times New Roman"/>
                <a:sym typeface="Times New Roman"/>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6"/>
        <p:cNvGrpSpPr/>
        <p:nvPr/>
      </p:nvGrpSpPr>
      <p:grpSpPr>
        <a:xfrm>
          <a:off x="0" y="0"/>
          <a:ext cx="0" cy="0"/>
          <a:chOff x="0" y="0"/>
          <a:chExt cx="0" cy="0"/>
        </a:xfrm>
      </p:grpSpPr>
      <p:sp>
        <p:nvSpPr>
          <p:cNvPr id="37" name="Google Shape;37;p10"/>
          <p:cNvSpPr txBox="1">
            <a:spLocks noGrp="1"/>
          </p:cNvSpPr>
          <p:nvPr>
            <p:ph type="title"/>
          </p:nvPr>
        </p:nvSpPr>
        <p:spPr>
          <a:xfrm>
            <a:off x="7169621" y="19202137"/>
            <a:ext cx="21945131" cy="2267479"/>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1667" b="1" i="0" u="none" strike="noStrike" cap="none">
                <a:solidFill>
                  <a:schemeClr val="dk2"/>
                </a:solidFill>
                <a:latin typeface="Times New Roman"/>
                <a:ea typeface="Times New Roman"/>
                <a:cs typeface="Times New Roman"/>
                <a:sym typeface="Times New Roman"/>
              </a:defRPr>
            </a:lvl1pPr>
            <a:lvl2pPr marR="0" lvl="1"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2pPr>
            <a:lvl3pPr marR="0" lvl="2"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3pPr>
            <a:lvl4pPr marR="0" lvl="3"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4pPr>
            <a:lvl5pPr marR="0" lvl="4"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5pPr>
            <a:lvl6pPr marR="0" lvl="5"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6pPr>
            <a:lvl7pPr marR="0" lvl="6"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7pPr>
            <a:lvl8pPr marR="0" lvl="7"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8pPr>
            <a:lvl9pPr marR="0" lvl="8" algn="ctr" rtl="0">
              <a:spcBef>
                <a:spcPts val="0"/>
              </a:spcBef>
              <a:spcAft>
                <a:spcPts val="0"/>
              </a:spcAft>
              <a:buSzPts val="1400"/>
              <a:buNone/>
              <a:defRPr sz="12333" b="0" i="0" u="none" strike="noStrike" cap="none">
                <a:solidFill>
                  <a:schemeClr val="dk2"/>
                </a:solidFill>
                <a:latin typeface="Times New Roman"/>
                <a:ea typeface="Times New Roman"/>
                <a:cs typeface="Times New Roman"/>
                <a:sym typeface="Times New Roman"/>
              </a:defRPr>
            </a:lvl9pPr>
          </a:lstStyle>
          <a:p>
            <a:endParaRPr/>
          </a:p>
        </p:txBody>
      </p:sp>
      <p:sp>
        <p:nvSpPr>
          <p:cNvPr id="38" name="Google Shape;38;p10"/>
          <p:cNvSpPr>
            <a:spLocks noGrp="1"/>
          </p:cNvSpPr>
          <p:nvPr>
            <p:ph type="pic" idx="2"/>
          </p:nvPr>
        </p:nvSpPr>
        <p:spPr>
          <a:xfrm>
            <a:off x="7169621" y="2451366"/>
            <a:ext cx="21945131" cy="16458405"/>
          </a:xfrm>
          <a:prstGeom prst="rect">
            <a:avLst/>
          </a:prstGeom>
          <a:noFill/>
          <a:ln>
            <a:noFill/>
          </a:ln>
        </p:spPr>
        <p:txBody>
          <a:bodyPr spcFirstLastPara="1" wrap="square" lIns="91425" tIns="45700" rIns="91425" bIns="45700" anchor="t" anchorCtr="0"/>
          <a:lstStyle>
            <a:lvl1pPr marR="0" lvl="0" algn="l" rtl="0">
              <a:spcBef>
                <a:spcPts val="533"/>
              </a:spcBef>
              <a:spcAft>
                <a:spcPts val="0"/>
              </a:spcAft>
              <a:buClr>
                <a:schemeClr val="dk1"/>
              </a:buClr>
              <a:buSzPts val="3200"/>
              <a:buFont typeface="Times New Roman"/>
              <a:buNone/>
              <a:defRPr sz="2667" b="0" i="0" u="none" strike="noStrike" cap="none">
                <a:solidFill>
                  <a:schemeClr val="dk1"/>
                </a:solidFill>
                <a:latin typeface="Times New Roman"/>
                <a:ea typeface="Times New Roman"/>
                <a:cs typeface="Times New Roman"/>
                <a:sym typeface="Times New Roman"/>
              </a:defRPr>
            </a:lvl1pPr>
            <a:lvl2pPr marR="0" lvl="1" algn="l" rtl="0">
              <a:spcBef>
                <a:spcPts val="467"/>
              </a:spcBef>
              <a:spcAft>
                <a:spcPts val="0"/>
              </a:spcAft>
              <a:buClr>
                <a:schemeClr val="dk1"/>
              </a:buClr>
              <a:buSzPts val="2800"/>
              <a:buFont typeface="Times New Roman"/>
              <a:buNone/>
              <a:defRPr sz="2333" b="0" i="0" u="none" strike="noStrike" cap="none">
                <a:solidFill>
                  <a:schemeClr val="dk1"/>
                </a:solidFill>
                <a:latin typeface="Times New Roman"/>
                <a:ea typeface="Times New Roman"/>
                <a:cs typeface="Times New Roman"/>
                <a:sym typeface="Times New Roman"/>
              </a:defRPr>
            </a:lvl2pPr>
            <a:lvl3pPr marR="0" lvl="2" algn="l" rtl="0">
              <a:spcBef>
                <a:spcPts val="400"/>
              </a:spcBef>
              <a:spcAft>
                <a:spcPts val="0"/>
              </a:spcAft>
              <a:buClr>
                <a:schemeClr val="dk1"/>
              </a:buClr>
              <a:buSzPts val="2400"/>
              <a:buFont typeface="Times New Roman"/>
              <a:buNone/>
              <a:defRPr sz="2000" b="0" i="0" u="none" strike="noStrike" cap="none">
                <a:solidFill>
                  <a:schemeClr val="dk1"/>
                </a:solidFill>
                <a:latin typeface="Times New Roman"/>
                <a:ea typeface="Times New Roman"/>
                <a:cs typeface="Times New Roman"/>
                <a:sym typeface="Times New Roman"/>
              </a:defRPr>
            </a:lvl3pPr>
            <a:lvl4pPr marR="0" lvl="3" algn="l" rtl="0">
              <a:spcBef>
                <a:spcPts val="333"/>
              </a:spcBef>
              <a:spcAft>
                <a:spcPts val="0"/>
              </a:spcAft>
              <a:buClr>
                <a:schemeClr val="dk1"/>
              </a:buClr>
              <a:buSzPts val="2000"/>
              <a:buFont typeface="Times New Roman"/>
              <a:buNone/>
              <a:defRPr sz="1667" b="0" i="0" u="none" strike="noStrike" cap="none">
                <a:solidFill>
                  <a:schemeClr val="dk1"/>
                </a:solidFill>
                <a:latin typeface="Times New Roman"/>
                <a:ea typeface="Times New Roman"/>
                <a:cs typeface="Times New Roman"/>
                <a:sym typeface="Times New Roman"/>
              </a:defRPr>
            </a:lvl4pPr>
            <a:lvl5pPr marR="0" lvl="4" algn="l" rtl="0">
              <a:spcBef>
                <a:spcPts val="333"/>
              </a:spcBef>
              <a:spcAft>
                <a:spcPts val="0"/>
              </a:spcAft>
              <a:buClr>
                <a:schemeClr val="dk1"/>
              </a:buClr>
              <a:buSzPts val="2000"/>
              <a:buFont typeface="Times New Roman"/>
              <a:buNone/>
              <a:defRPr sz="1667" b="0" i="0" u="none" strike="noStrike" cap="none">
                <a:solidFill>
                  <a:schemeClr val="dk1"/>
                </a:solidFill>
                <a:latin typeface="Times New Roman"/>
                <a:ea typeface="Times New Roman"/>
                <a:cs typeface="Times New Roman"/>
                <a:sym typeface="Times New Roman"/>
              </a:defRPr>
            </a:lvl5pPr>
            <a:lvl6pPr marR="0" lvl="5" algn="l" rtl="0">
              <a:spcBef>
                <a:spcPts val="333"/>
              </a:spcBef>
              <a:spcAft>
                <a:spcPts val="0"/>
              </a:spcAft>
              <a:buClr>
                <a:schemeClr val="dk1"/>
              </a:buClr>
              <a:buSzPts val="2000"/>
              <a:buFont typeface="Times New Roman"/>
              <a:buNone/>
              <a:defRPr sz="1667" b="0" i="0" u="none" strike="noStrike" cap="none">
                <a:solidFill>
                  <a:schemeClr val="dk1"/>
                </a:solidFill>
                <a:latin typeface="Times New Roman"/>
                <a:ea typeface="Times New Roman"/>
                <a:cs typeface="Times New Roman"/>
                <a:sym typeface="Times New Roman"/>
              </a:defRPr>
            </a:lvl6pPr>
            <a:lvl7pPr marR="0" lvl="6" algn="l" rtl="0">
              <a:spcBef>
                <a:spcPts val="333"/>
              </a:spcBef>
              <a:spcAft>
                <a:spcPts val="0"/>
              </a:spcAft>
              <a:buClr>
                <a:schemeClr val="dk1"/>
              </a:buClr>
              <a:buSzPts val="2000"/>
              <a:buFont typeface="Times New Roman"/>
              <a:buNone/>
              <a:defRPr sz="1667" b="0" i="0" u="none" strike="noStrike" cap="none">
                <a:solidFill>
                  <a:schemeClr val="dk1"/>
                </a:solidFill>
                <a:latin typeface="Times New Roman"/>
                <a:ea typeface="Times New Roman"/>
                <a:cs typeface="Times New Roman"/>
                <a:sym typeface="Times New Roman"/>
              </a:defRPr>
            </a:lvl7pPr>
            <a:lvl8pPr marR="0" lvl="7" algn="l" rtl="0">
              <a:spcBef>
                <a:spcPts val="333"/>
              </a:spcBef>
              <a:spcAft>
                <a:spcPts val="0"/>
              </a:spcAft>
              <a:buClr>
                <a:schemeClr val="dk1"/>
              </a:buClr>
              <a:buSzPts val="2000"/>
              <a:buFont typeface="Times New Roman"/>
              <a:buNone/>
              <a:defRPr sz="1667" b="0" i="0" u="none" strike="noStrike" cap="none">
                <a:solidFill>
                  <a:schemeClr val="dk1"/>
                </a:solidFill>
                <a:latin typeface="Times New Roman"/>
                <a:ea typeface="Times New Roman"/>
                <a:cs typeface="Times New Roman"/>
                <a:sym typeface="Times New Roman"/>
              </a:defRPr>
            </a:lvl8pPr>
            <a:lvl9pPr marR="0" lvl="8" algn="l" rtl="0">
              <a:spcBef>
                <a:spcPts val="333"/>
              </a:spcBef>
              <a:spcAft>
                <a:spcPts val="0"/>
              </a:spcAft>
              <a:buClr>
                <a:schemeClr val="dk1"/>
              </a:buClr>
              <a:buSzPts val="2000"/>
              <a:buFont typeface="Times New Roman"/>
              <a:buNone/>
              <a:defRPr sz="1667" b="0" i="0" u="none" strike="noStrike" cap="none">
                <a:solidFill>
                  <a:schemeClr val="dk1"/>
                </a:solidFill>
                <a:latin typeface="Times New Roman"/>
                <a:ea typeface="Times New Roman"/>
                <a:cs typeface="Times New Roman"/>
                <a:sym typeface="Times New Roman"/>
              </a:defRPr>
            </a:lvl9pPr>
          </a:lstStyle>
          <a:p>
            <a:endParaRPr dirty="0"/>
          </a:p>
        </p:txBody>
      </p:sp>
      <p:sp>
        <p:nvSpPr>
          <p:cNvPr id="39" name="Google Shape;39;p10"/>
          <p:cNvSpPr txBox="1">
            <a:spLocks noGrp="1"/>
          </p:cNvSpPr>
          <p:nvPr>
            <p:ph type="body" idx="1"/>
          </p:nvPr>
        </p:nvSpPr>
        <p:spPr>
          <a:xfrm>
            <a:off x="7169621" y="21469616"/>
            <a:ext cx="21945131" cy="3218656"/>
          </a:xfrm>
          <a:prstGeom prst="rect">
            <a:avLst/>
          </a:prstGeom>
          <a:noFill/>
          <a:ln>
            <a:noFill/>
          </a:ln>
        </p:spPr>
        <p:txBody>
          <a:bodyPr spcFirstLastPara="1" wrap="square" lIns="91425" tIns="45700" rIns="91425" bIns="45700" anchor="t" anchorCtr="0"/>
          <a:lstStyle>
            <a:lvl1pPr marL="380985" marR="0" lvl="0" indent="-190492" algn="l" rtl="0">
              <a:spcBef>
                <a:spcPts val="233"/>
              </a:spcBef>
              <a:spcAft>
                <a:spcPts val="0"/>
              </a:spcAft>
              <a:buClr>
                <a:schemeClr val="dk1"/>
              </a:buClr>
              <a:buSzPts val="1400"/>
              <a:buFont typeface="Times New Roman"/>
              <a:buNone/>
              <a:defRPr sz="1167" b="0" i="0" u="none" strike="noStrike" cap="none">
                <a:solidFill>
                  <a:schemeClr val="dk1"/>
                </a:solidFill>
                <a:latin typeface="Times New Roman"/>
                <a:ea typeface="Times New Roman"/>
                <a:cs typeface="Times New Roman"/>
                <a:sym typeface="Times New Roman"/>
              </a:defRPr>
            </a:lvl1pPr>
            <a:lvl2pPr marL="761970" marR="0" lvl="1" indent="-190492" algn="l" rtl="0">
              <a:spcBef>
                <a:spcPts val="200"/>
              </a:spcBef>
              <a:spcAft>
                <a:spcPts val="0"/>
              </a:spcAft>
              <a:buClr>
                <a:schemeClr val="dk1"/>
              </a:buClr>
              <a:buSzPts val="1200"/>
              <a:buFont typeface="Times New Roman"/>
              <a:buNone/>
              <a:defRPr sz="1000" b="0" i="0" u="none" strike="noStrike" cap="none">
                <a:solidFill>
                  <a:schemeClr val="dk1"/>
                </a:solidFill>
                <a:latin typeface="Times New Roman"/>
                <a:ea typeface="Times New Roman"/>
                <a:cs typeface="Times New Roman"/>
                <a:sym typeface="Times New Roman"/>
              </a:defRPr>
            </a:lvl2pPr>
            <a:lvl3pPr marL="1142954" marR="0" lvl="2" indent="-190492" algn="l" rtl="0">
              <a:spcBef>
                <a:spcPts val="167"/>
              </a:spcBef>
              <a:spcAft>
                <a:spcPts val="0"/>
              </a:spcAft>
              <a:buClr>
                <a:schemeClr val="dk1"/>
              </a:buClr>
              <a:buSzPts val="1000"/>
              <a:buFont typeface="Times New Roman"/>
              <a:buNone/>
              <a:defRPr sz="833" b="0" i="0" u="none" strike="noStrike" cap="none">
                <a:solidFill>
                  <a:schemeClr val="dk1"/>
                </a:solidFill>
                <a:latin typeface="Times New Roman"/>
                <a:ea typeface="Times New Roman"/>
                <a:cs typeface="Times New Roman"/>
                <a:sym typeface="Times New Roman"/>
              </a:defRPr>
            </a:lvl3pPr>
            <a:lvl4pPr marL="1523939" marR="0" lvl="3" indent="-190492" algn="l" rtl="0">
              <a:spcBef>
                <a:spcPts val="150"/>
              </a:spcBef>
              <a:spcAft>
                <a:spcPts val="0"/>
              </a:spcAft>
              <a:buClr>
                <a:schemeClr val="dk1"/>
              </a:buClr>
              <a:buSzPts val="900"/>
              <a:buFont typeface="Times New Roman"/>
              <a:buNone/>
              <a:defRPr sz="750" b="0" i="0" u="none" strike="noStrike" cap="none">
                <a:solidFill>
                  <a:schemeClr val="dk1"/>
                </a:solidFill>
                <a:latin typeface="Times New Roman"/>
                <a:ea typeface="Times New Roman"/>
                <a:cs typeface="Times New Roman"/>
                <a:sym typeface="Times New Roman"/>
              </a:defRPr>
            </a:lvl4pPr>
            <a:lvl5pPr marL="1904924" marR="0" lvl="4" indent="-190492" algn="l" rtl="0">
              <a:spcBef>
                <a:spcPts val="150"/>
              </a:spcBef>
              <a:spcAft>
                <a:spcPts val="0"/>
              </a:spcAft>
              <a:buClr>
                <a:schemeClr val="dk1"/>
              </a:buClr>
              <a:buSzPts val="900"/>
              <a:buFont typeface="Times New Roman"/>
              <a:buNone/>
              <a:defRPr sz="750" b="0" i="0" u="none" strike="noStrike" cap="none">
                <a:solidFill>
                  <a:schemeClr val="dk1"/>
                </a:solidFill>
                <a:latin typeface="Times New Roman"/>
                <a:ea typeface="Times New Roman"/>
                <a:cs typeface="Times New Roman"/>
                <a:sym typeface="Times New Roman"/>
              </a:defRPr>
            </a:lvl5pPr>
            <a:lvl6pPr marL="2285909" marR="0" lvl="5" indent="-190492" algn="l" rtl="0">
              <a:spcBef>
                <a:spcPts val="150"/>
              </a:spcBef>
              <a:spcAft>
                <a:spcPts val="0"/>
              </a:spcAft>
              <a:buClr>
                <a:schemeClr val="dk1"/>
              </a:buClr>
              <a:buSzPts val="900"/>
              <a:buFont typeface="Times New Roman"/>
              <a:buNone/>
              <a:defRPr sz="750" b="0" i="0" u="none" strike="noStrike" cap="none">
                <a:solidFill>
                  <a:schemeClr val="dk1"/>
                </a:solidFill>
                <a:latin typeface="Times New Roman"/>
                <a:ea typeface="Times New Roman"/>
                <a:cs typeface="Times New Roman"/>
                <a:sym typeface="Times New Roman"/>
              </a:defRPr>
            </a:lvl6pPr>
            <a:lvl7pPr marL="2666893" marR="0" lvl="6" indent="-190492" algn="l" rtl="0">
              <a:spcBef>
                <a:spcPts val="150"/>
              </a:spcBef>
              <a:spcAft>
                <a:spcPts val="0"/>
              </a:spcAft>
              <a:buClr>
                <a:schemeClr val="dk1"/>
              </a:buClr>
              <a:buSzPts val="900"/>
              <a:buFont typeface="Times New Roman"/>
              <a:buNone/>
              <a:defRPr sz="750" b="0" i="0" u="none" strike="noStrike" cap="none">
                <a:solidFill>
                  <a:schemeClr val="dk1"/>
                </a:solidFill>
                <a:latin typeface="Times New Roman"/>
                <a:ea typeface="Times New Roman"/>
                <a:cs typeface="Times New Roman"/>
                <a:sym typeface="Times New Roman"/>
              </a:defRPr>
            </a:lvl7pPr>
            <a:lvl8pPr marL="3047878" marR="0" lvl="7" indent="-190492" algn="l" rtl="0">
              <a:spcBef>
                <a:spcPts val="150"/>
              </a:spcBef>
              <a:spcAft>
                <a:spcPts val="0"/>
              </a:spcAft>
              <a:buClr>
                <a:schemeClr val="dk1"/>
              </a:buClr>
              <a:buSzPts val="900"/>
              <a:buFont typeface="Times New Roman"/>
              <a:buNone/>
              <a:defRPr sz="750" b="0" i="0" u="none" strike="noStrike" cap="none">
                <a:solidFill>
                  <a:schemeClr val="dk1"/>
                </a:solidFill>
                <a:latin typeface="Times New Roman"/>
                <a:ea typeface="Times New Roman"/>
                <a:cs typeface="Times New Roman"/>
                <a:sym typeface="Times New Roman"/>
              </a:defRPr>
            </a:lvl8pPr>
            <a:lvl9pPr marL="3428863" marR="0" lvl="8" indent="-190492" algn="l" rtl="0">
              <a:spcBef>
                <a:spcPts val="150"/>
              </a:spcBef>
              <a:spcAft>
                <a:spcPts val="0"/>
              </a:spcAft>
              <a:buClr>
                <a:schemeClr val="dk1"/>
              </a:buClr>
              <a:buSzPts val="900"/>
              <a:buFont typeface="Times New Roman"/>
              <a:buNone/>
              <a:defRPr sz="750" b="0" i="0" u="none" strike="noStrike" cap="none">
                <a:solidFill>
                  <a:schemeClr val="dk1"/>
                </a:solidFill>
                <a:latin typeface="Times New Roman"/>
                <a:ea typeface="Times New Roman"/>
                <a:cs typeface="Times New Roman"/>
                <a:sym typeface="Times New Roman"/>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1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tif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tiff"/><Relationship Id="rId5" Type="http://schemas.openxmlformats.org/officeDocument/2006/relationships/image" Target="../media/image3.tiff"/><Relationship Id="rId4" Type="http://schemas.openxmlformats.org/officeDocument/2006/relationships/image" Target="../media/image2.tif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F3336"/>
        </a:solidFill>
        <a:effectLst/>
      </p:bgPr>
    </p:bg>
    <p:spTree>
      <p:nvGrpSpPr>
        <p:cNvPr id="1" name="Shape 50"/>
        <p:cNvGrpSpPr/>
        <p:nvPr/>
      </p:nvGrpSpPr>
      <p:grpSpPr>
        <a:xfrm>
          <a:off x="0" y="0"/>
          <a:ext cx="0" cy="0"/>
          <a:chOff x="0" y="0"/>
          <a:chExt cx="0" cy="0"/>
        </a:xfrm>
      </p:grpSpPr>
      <p:sp>
        <p:nvSpPr>
          <p:cNvPr id="51" name="Google Shape;51;p13"/>
          <p:cNvSpPr/>
          <p:nvPr/>
        </p:nvSpPr>
        <p:spPr>
          <a:xfrm>
            <a:off x="27220241" y="13029882"/>
            <a:ext cx="8382001" cy="13275065"/>
          </a:xfrm>
          <a:prstGeom prst="rect">
            <a:avLst/>
          </a:prstGeom>
          <a:solidFill>
            <a:schemeClr val="lt1"/>
          </a:solidFill>
          <a:ln w="25400" cap="flat" cmpd="sng">
            <a:solidFill>
              <a:schemeClr val="dk1"/>
            </a:solidFill>
            <a:prstDash val="solid"/>
            <a:round/>
            <a:headEnd type="none" w="sm" len="sm"/>
            <a:tailEnd type="none" w="sm" len="sm"/>
          </a:ln>
        </p:spPr>
        <p:txBody>
          <a:bodyPr spcFirstLastPara="1" wrap="square" lIns="76188" tIns="38083" rIns="76188" bIns="38083" anchor="t" anchorCtr="0">
            <a:noAutofit/>
          </a:bodyPr>
          <a:lstStyle/>
          <a:p>
            <a:r>
              <a:rPr lang="en-US" sz="3200" dirty="0">
                <a:solidFill>
                  <a:schemeClr val="tx1"/>
                </a:solidFill>
                <a:latin typeface="Times New Roman" panose="02020603050405020304" pitchFamily="18" charset="0"/>
                <a:cs typeface="Times New Roman" panose="02020603050405020304" pitchFamily="18" charset="0"/>
              </a:rPr>
              <a:t>Previous research suggests that fathers’ occupation predicts personal and educational outcomes among women in STEM (Guyette &amp; Mullen, 2006).  The current study aims to identify such factors related to the predictive ability of gender group attachment on sense of belonging in STEM, academic self-efficacy, math performance expectations, and science performance expectations.  Results suggest that women without a father in STEM benefit from higher levels of gender attachment to increase expectations of success in STEM such as higher sense of belonging in STEM, academic self-efficacy, math performance expectations, and science performance expectations. Women with a father in STEM may not rely as strongly on gender attachment to impact these variables as a father in STEM is a protective factor. Factors associated with lower expected success in STEM as well as sense of belonging in STEM have the potential to contribute to the high attrition rate for women in STEM (Casad, 2015; Jacobs, 2005).  Gaining a greater understanding of the ways in which sense of belonging and STEM expectations are influenced will help inform interventions that can lower the attrition rate for women in STEM.</a:t>
            </a:r>
          </a:p>
          <a:p>
            <a:r>
              <a:rPr lang="en-US" sz="3200" dirty="0">
                <a:latin typeface="Times New Roman" panose="02020603050405020304" pitchFamily="18" charset="0"/>
                <a:cs typeface="Times New Roman" panose="02020603050405020304" pitchFamily="18" charset="0"/>
              </a:rPr>
              <a:t> </a:t>
            </a:r>
          </a:p>
          <a:p>
            <a:br>
              <a:rPr lang="en-US" sz="3200" dirty="0">
                <a:solidFill>
                  <a:schemeClr val="dk1"/>
                </a:solidFill>
                <a:latin typeface="Times New Roman" panose="02020603050405020304" pitchFamily="18" charset="0"/>
                <a:ea typeface="Times New Roman"/>
                <a:cs typeface="Times New Roman" panose="02020603050405020304" pitchFamily="18" charset="0"/>
                <a:sym typeface="Times New Roman"/>
              </a:rPr>
            </a:br>
            <a:endParaRPr sz="3200" dirty="0">
              <a:solidFill>
                <a:schemeClr val="dk1"/>
              </a:solidFill>
              <a:latin typeface="Times New Roman" panose="02020603050405020304" pitchFamily="18" charset="0"/>
              <a:ea typeface="Times New Roman"/>
              <a:cs typeface="Times New Roman" panose="02020603050405020304" pitchFamily="18" charset="0"/>
              <a:sym typeface="Times New Roman"/>
            </a:endParaRPr>
          </a:p>
        </p:txBody>
      </p:sp>
      <p:sp>
        <p:nvSpPr>
          <p:cNvPr id="52" name="Google Shape;52;p13"/>
          <p:cNvSpPr txBox="1"/>
          <p:nvPr/>
        </p:nvSpPr>
        <p:spPr>
          <a:xfrm>
            <a:off x="889000" y="227737"/>
            <a:ext cx="34754153" cy="3813658"/>
          </a:xfrm>
          <a:prstGeom prst="rect">
            <a:avLst/>
          </a:prstGeom>
          <a:solidFill>
            <a:schemeClr val="lt1"/>
          </a:solidFill>
          <a:ln w="25400" cap="flat" cmpd="sng">
            <a:solidFill>
              <a:schemeClr val="dk1"/>
            </a:solidFill>
            <a:prstDash val="solid"/>
            <a:round/>
            <a:headEnd type="none" w="sm" len="sm"/>
            <a:tailEnd type="none" w="sm" len="sm"/>
          </a:ln>
        </p:spPr>
        <p:txBody>
          <a:bodyPr spcFirstLastPara="1" wrap="square" lIns="50958" tIns="25479" rIns="50958" bIns="25479" anchor="ctr" anchorCtr="0">
            <a:noAutofit/>
          </a:bodyPr>
          <a:lstStyle/>
          <a:p>
            <a:pPr algn="ctr"/>
            <a:r>
              <a:rPr lang="en-US" sz="5000" b="1" dirty="0">
                <a:solidFill>
                  <a:schemeClr val="tx1"/>
                </a:solidFill>
              </a:rPr>
              <a:t>Father’s Profession Predicts Academic Outcomes for Women in STEM</a:t>
            </a:r>
            <a:br>
              <a:rPr lang="en-US" sz="4000" dirty="0">
                <a:solidFill>
                  <a:schemeClr val="tx1"/>
                </a:solidFill>
                <a:latin typeface="Times New Roman"/>
                <a:ea typeface="Times New Roman"/>
                <a:cs typeface="Times New Roman"/>
                <a:sym typeface="Times New Roman"/>
              </a:rPr>
            </a:br>
            <a:r>
              <a:rPr lang="en-US" sz="3667" b="1" dirty="0">
                <a:solidFill>
                  <a:schemeClr val="tx1"/>
                </a:solidFill>
              </a:rPr>
              <a:t>Christopher R. Bach &amp; Bettina J. Casad</a:t>
            </a:r>
            <a:endParaRPr sz="3667" b="1" dirty="0">
              <a:solidFill>
                <a:schemeClr val="tx1"/>
              </a:solidFill>
            </a:endParaRPr>
          </a:p>
          <a:p>
            <a:pPr algn="ctr"/>
            <a:r>
              <a:rPr lang="en-US" sz="3667" b="1" i="1" dirty="0">
                <a:solidFill>
                  <a:schemeClr val="dk1"/>
                </a:solidFill>
              </a:rPr>
              <a:t>University of Missouri-St. Louis</a:t>
            </a:r>
            <a:endParaRPr sz="972" i="1" dirty="0"/>
          </a:p>
        </p:txBody>
      </p:sp>
      <p:sp>
        <p:nvSpPr>
          <p:cNvPr id="53" name="Google Shape;53;p13"/>
          <p:cNvSpPr txBox="1"/>
          <p:nvPr/>
        </p:nvSpPr>
        <p:spPr>
          <a:xfrm>
            <a:off x="845064" y="4326911"/>
            <a:ext cx="8382000" cy="641201"/>
          </a:xfrm>
          <a:prstGeom prst="rect">
            <a:avLst/>
          </a:prstGeom>
          <a:solidFill>
            <a:srgbClr val="FEBB00"/>
          </a:solidFill>
          <a:ln w="25400" cap="flat" cmpd="sng">
            <a:solidFill>
              <a:schemeClr val="dk1"/>
            </a:solidFill>
            <a:prstDash val="solid"/>
            <a:round/>
            <a:headEnd type="none" w="sm" len="sm"/>
            <a:tailEnd type="none" w="sm" len="sm"/>
          </a:ln>
        </p:spPr>
        <p:txBody>
          <a:bodyPr spcFirstLastPara="1" wrap="square" lIns="76188" tIns="38083" rIns="76188" bIns="38083" anchor="t" anchorCtr="0">
            <a:noAutofit/>
          </a:bodyPr>
          <a:lstStyle/>
          <a:p>
            <a:pPr algn="ctr"/>
            <a:r>
              <a:rPr lang="en-US" sz="3667" b="1" dirty="0">
                <a:solidFill>
                  <a:schemeClr val="dk1"/>
                </a:solidFill>
              </a:rPr>
              <a:t>INTRODUCTION</a:t>
            </a:r>
            <a:endParaRPr sz="2667" b="1" dirty="0">
              <a:solidFill>
                <a:schemeClr val="dk1"/>
              </a:solidFill>
            </a:endParaRPr>
          </a:p>
        </p:txBody>
      </p:sp>
      <p:pic>
        <p:nvPicPr>
          <p:cNvPr id="54" name="Google Shape;54;p13"/>
          <p:cNvPicPr preferRelativeResize="0"/>
          <p:nvPr/>
        </p:nvPicPr>
        <p:blipFill rotWithShape="1">
          <a:blip r:embed="rId3">
            <a:alphaModFix/>
          </a:blip>
          <a:srcRect/>
          <a:stretch/>
        </p:blipFill>
        <p:spPr>
          <a:xfrm>
            <a:off x="30009993" y="725931"/>
            <a:ext cx="5067328" cy="2321049"/>
          </a:xfrm>
          <a:prstGeom prst="rect">
            <a:avLst/>
          </a:prstGeom>
          <a:noFill/>
          <a:ln>
            <a:noFill/>
          </a:ln>
        </p:spPr>
      </p:pic>
      <p:sp>
        <p:nvSpPr>
          <p:cNvPr id="55" name="Google Shape;55;p13"/>
          <p:cNvSpPr txBox="1"/>
          <p:nvPr/>
        </p:nvSpPr>
        <p:spPr>
          <a:xfrm>
            <a:off x="27220242" y="12388682"/>
            <a:ext cx="8382000" cy="641201"/>
          </a:xfrm>
          <a:prstGeom prst="rect">
            <a:avLst/>
          </a:prstGeom>
          <a:solidFill>
            <a:srgbClr val="FEBB00"/>
          </a:solidFill>
          <a:ln w="25400" cap="flat" cmpd="sng">
            <a:solidFill>
              <a:schemeClr val="dk1"/>
            </a:solidFill>
            <a:prstDash val="solid"/>
            <a:round/>
            <a:headEnd type="none" w="sm" len="sm"/>
            <a:tailEnd type="none" w="sm" len="sm"/>
          </a:ln>
        </p:spPr>
        <p:txBody>
          <a:bodyPr spcFirstLastPara="1" wrap="square" lIns="76188" tIns="38083" rIns="76188" bIns="38083" anchor="t" anchorCtr="0">
            <a:noAutofit/>
          </a:bodyPr>
          <a:lstStyle/>
          <a:p>
            <a:pPr algn="ctr"/>
            <a:r>
              <a:rPr lang="en-US" sz="3667" b="1" dirty="0">
                <a:solidFill>
                  <a:schemeClr val="dk1"/>
                </a:solidFill>
              </a:rPr>
              <a:t>DISCUSSION</a:t>
            </a:r>
            <a:endParaRPr sz="2667" b="1" dirty="0">
              <a:solidFill>
                <a:schemeClr val="dk1"/>
              </a:solidFill>
            </a:endParaRPr>
          </a:p>
        </p:txBody>
      </p:sp>
      <p:pic>
        <p:nvPicPr>
          <p:cNvPr id="57" name="Google Shape;57;p13"/>
          <p:cNvPicPr preferRelativeResize="0"/>
          <p:nvPr/>
        </p:nvPicPr>
        <p:blipFill rotWithShape="1">
          <a:blip r:embed="rId3">
            <a:alphaModFix/>
          </a:blip>
          <a:srcRect/>
          <a:stretch/>
        </p:blipFill>
        <p:spPr>
          <a:xfrm>
            <a:off x="1587500" y="725931"/>
            <a:ext cx="5067328" cy="2321049"/>
          </a:xfrm>
          <a:prstGeom prst="rect">
            <a:avLst/>
          </a:prstGeom>
          <a:noFill/>
          <a:ln>
            <a:noFill/>
          </a:ln>
        </p:spPr>
      </p:pic>
      <p:sp>
        <p:nvSpPr>
          <p:cNvPr id="58" name="Google Shape;58;p13"/>
          <p:cNvSpPr txBox="1"/>
          <p:nvPr/>
        </p:nvSpPr>
        <p:spPr>
          <a:xfrm>
            <a:off x="9629430" y="4328071"/>
            <a:ext cx="8382000" cy="641201"/>
          </a:xfrm>
          <a:prstGeom prst="rect">
            <a:avLst/>
          </a:prstGeom>
          <a:solidFill>
            <a:srgbClr val="FEBB00"/>
          </a:solidFill>
          <a:ln w="25400" cap="flat" cmpd="sng">
            <a:solidFill>
              <a:schemeClr val="dk1"/>
            </a:solidFill>
            <a:prstDash val="solid"/>
            <a:round/>
            <a:headEnd type="none" w="sm" len="sm"/>
            <a:tailEnd type="none" w="sm" len="sm"/>
          </a:ln>
        </p:spPr>
        <p:txBody>
          <a:bodyPr spcFirstLastPara="1" wrap="square" lIns="76188" tIns="38083" rIns="76188" bIns="38083" anchor="t" anchorCtr="0">
            <a:noAutofit/>
          </a:bodyPr>
          <a:lstStyle/>
          <a:p>
            <a:pPr algn="ctr"/>
            <a:r>
              <a:rPr lang="en-US" sz="3667" b="1" dirty="0">
                <a:solidFill>
                  <a:schemeClr val="tx1"/>
                </a:solidFill>
                <a:latin typeface="+mj-lt"/>
                <a:ea typeface="Lucida Sans"/>
                <a:cs typeface="Lucida Sans"/>
                <a:sym typeface="Lucida Sans"/>
              </a:rPr>
              <a:t>HYPOTHESES</a:t>
            </a:r>
            <a:endParaRPr sz="972" dirty="0">
              <a:solidFill>
                <a:schemeClr val="tx1"/>
              </a:solidFill>
              <a:latin typeface="+mj-lt"/>
            </a:endParaRPr>
          </a:p>
        </p:txBody>
      </p:sp>
      <p:sp>
        <p:nvSpPr>
          <p:cNvPr id="59" name="Google Shape;59;p13"/>
          <p:cNvSpPr/>
          <p:nvPr/>
        </p:nvSpPr>
        <p:spPr>
          <a:xfrm>
            <a:off x="9629430" y="4968111"/>
            <a:ext cx="8382000" cy="6914309"/>
          </a:xfrm>
          <a:prstGeom prst="rect">
            <a:avLst/>
          </a:prstGeom>
          <a:solidFill>
            <a:schemeClr val="lt1"/>
          </a:solidFill>
          <a:ln w="25400" cap="flat" cmpd="sng">
            <a:solidFill>
              <a:schemeClr val="dk1"/>
            </a:solidFill>
            <a:prstDash val="solid"/>
            <a:round/>
            <a:headEnd type="none" w="sm" len="sm"/>
            <a:tailEnd type="none" w="sm" len="sm"/>
          </a:ln>
        </p:spPr>
        <p:txBody>
          <a:bodyPr spcFirstLastPara="1" wrap="square" lIns="76188" tIns="38083" rIns="76188" bIns="38083" anchor="t" anchorCtr="0">
            <a:noAutofit/>
          </a:bodyPr>
          <a:lstStyle/>
          <a:p>
            <a:r>
              <a:rPr lang="en-US" sz="3200" dirty="0">
                <a:solidFill>
                  <a:schemeClr val="tx1"/>
                </a:solidFill>
                <a:latin typeface="Times New Roman" panose="02020603050405020304" pitchFamily="18" charset="0"/>
                <a:cs typeface="Times New Roman" panose="02020603050405020304" pitchFamily="18" charset="0"/>
              </a:rPr>
              <a:t>Self-reported gender attachment will moderate the relationship between fathers’ profession and a) sense of belonging in STEM, b) academic self-efficacy, c) math performance expectations, and d) science performance expectations such that women with a father in a non-STEM field will report a) higher sense of belonging, b) higher academic self-efficacy, c) higher math performance expectations, and d) higher science performance expectations if they have higher gender attachment. No relationships between gender attachment and these outcomes were expected among women with a father in STEM.  </a:t>
            </a:r>
          </a:p>
          <a:p>
            <a:br>
              <a:rPr lang="en-US" sz="3200" dirty="0">
                <a:solidFill>
                  <a:schemeClr val="dk1"/>
                </a:solidFill>
                <a:latin typeface="Times New Roman" panose="02020603050405020304" pitchFamily="18" charset="0"/>
                <a:ea typeface="Times New Roman"/>
                <a:cs typeface="Times New Roman" panose="02020603050405020304" pitchFamily="18" charset="0"/>
                <a:sym typeface="Times New Roman"/>
              </a:rPr>
            </a:br>
            <a:endParaRPr sz="3200" dirty="0">
              <a:solidFill>
                <a:schemeClr val="dk1"/>
              </a:solidFill>
              <a:latin typeface="Times New Roman" panose="02020603050405020304" pitchFamily="18" charset="0"/>
              <a:ea typeface="Times New Roman"/>
              <a:cs typeface="Times New Roman" panose="02020603050405020304" pitchFamily="18" charset="0"/>
              <a:sym typeface="Times New Roman"/>
            </a:endParaRPr>
          </a:p>
        </p:txBody>
      </p:sp>
      <p:sp>
        <p:nvSpPr>
          <p:cNvPr id="60" name="Google Shape;60;p13"/>
          <p:cNvSpPr txBox="1"/>
          <p:nvPr/>
        </p:nvSpPr>
        <p:spPr>
          <a:xfrm>
            <a:off x="881515" y="23853841"/>
            <a:ext cx="8382000" cy="732367"/>
          </a:xfrm>
          <a:prstGeom prst="rect">
            <a:avLst/>
          </a:prstGeom>
          <a:solidFill>
            <a:srgbClr val="FEBB00"/>
          </a:solidFill>
          <a:ln w="25400" cap="flat" cmpd="sng">
            <a:solidFill>
              <a:schemeClr val="dk1"/>
            </a:solidFill>
            <a:prstDash val="solid"/>
            <a:round/>
            <a:headEnd type="none" w="sm" len="sm"/>
            <a:tailEnd type="none" w="sm" len="sm"/>
          </a:ln>
        </p:spPr>
        <p:txBody>
          <a:bodyPr spcFirstLastPara="1" wrap="square" lIns="76188" tIns="38083" rIns="76188" bIns="38083" anchor="t" anchorCtr="0">
            <a:noAutofit/>
          </a:bodyPr>
          <a:lstStyle/>
          <a:p>
            <a:pPr algn="ctr"/>
            <a:r>
              <a:rPr lang="en-US" sz="3667" b="1" dirty="0">
                <a:solidFill>
                  <a:schemeClr val="dk1"/>
                </a:solidFill>
              </a:rPr>
              <a:t>ACKNOWLEDGEMENTS</a:t>
            </a:r>
            <a:endParaRPr sz="972" dirty="0"/>
          </a:p>
        </p:txBody>
      </p:sp>
      <p:sp>
        <p:nvSpPr>
          <p:cNvPr id="61" name="Google Shape;61;p13"/>
          <p:cNvSpPr/>
          <p:nvPr/>
        </p:nvSpPr>
        <p:spPr>
          <a:xfrm>
            <a:off x="891572" y="24586208"/>
            <a:ext cx="8382000" cy="1718740"/>
          </a:xfrm>
          <a:prstGeom prst="rect">
            <a:avLst/>
          </a:prstGeom>
          <a:solidFill>
            <a:schemeClr val="lt1"/>
          </a:solidFill>
          <a:ln w="25400" cap="flat" cmpd="sng">
            <a:solidFill>
              <a:schemeClr val="dk1"/>
            </a:solidFill>
            <a:prstDash val="solid"/>
            <a:round/>
            <a:headEnd type="none" w="sm" len="sm"/>
            <a:tailEnd type="none" w="sm" len="sm"/>
          </a:ln>
        </p:spPr>
        <p:txBody>
          <a:bodyPr spcFirstLastPara="1" wrap="square" lIns="76188" tIns="38083" rIns="76188" bIns="38083" anchor="ctr" anchorCtr="0">
            <a:noAutofit/>
          </a:bodyPr>
          <a:lstStyle/>
          <a:p>
            <a:pPr>
              <a:buClr>
                <a:schemeClr val="dk1"/>
              </a:buClr>
              <a:buSzPts val="4400"/>
            </a:pPr>
            <a:r>
              <a:rPr lang="en-US" sz="3300" dirty="0">
                <a:solidFill>
                  <a:schemeClr val="tx1"/>
                </a:solidFill>
                <a:latin typeface="Times New Roman"/>
                <a:ea typeface="Times New Roman"/>
                <a:cs typeface="Times New Roman"/>
                <a:sym typeface="Times New Roman"/>
              </a:rPr>
              <a:t>This research </a:t>
            </a:r>
            <a:r>
              <a:rPr lang="en-US" sz="3300" dirty="0">
                <a:solidFill>
                  <a:schemeClr val="tx1"/>
                </a:solidFill>
                <a:latin typeface="Times New Roman" panose="02020603050405020304" pitchFamily="18" charset="0"/>
                <a:ea typeface="Times New Roman"/>
                <a:cs typeface="Times New Roman" panose="02020603050405020304" pitchFamily="18" charset="0"/>
                <a:sym typeface="Times New Roman"/>
              </a:rPr>
              <a:t>was supported by the National Institutes of Health (</a:t>
            </a:r>
            <a:r>
              <a:rPr lang="en-US" sz="3300" dirty="0">
                <a:solidFill>
                  <a:schemeClr val="tx1"/>
                </a:solidFill>
                <a:latin typeface="Times New Roman" panose="02020603050405020304" pitchFamily="18" charset="0"/>
                <a:cs typeface="Times New Roman" panose="02020603050405020304" pitchFamily="18" charset="0"/>
              </a:rPr>
              <a:t>R01GM094536)</a:t>
            </a:r>
            <a:r>
              <a:rPr lang="en-US" sz="3300" dirty="0">
                <a:solidFill>
                  <a:schemeClr val="tx1"/>
                </a:solidFill>
                <a:latin typeface="Times New Roman" panose="02020603050405020304" pitchFamily="18" charset="0"/>
                <a:ea typeface="Times New Roman"/>
                <a:cs typeface="Times New Roman" panose="02020603050405020304" pitchFamily="18" charset="0"/>
                <a:sym typeface="Times New Roman"/>
              </a:rPr>
              <a:t>.</a:t>
            </a:r>
            <a:endParaRPr sz="3300" dirty="0">
              <a:solidFill>
                <a:schemeClr val="tx1"/>
              </a:solidFill>
              <a:latin typeface="Times New Roman" panose="02020603050405020304" pitchFamily="18" charset="0"/>
              <a:cs typeface="Times New Roman" panose="02020603050405020304" pitchFamily="18" charset="0"/>
            </a:endParaRPr>
          </a:p>
        </p:txBody>
      </p:sp>
      <p:sp>
        <p:nvSpPr>
          <p:cNvPr id="63" name="Google Shape;63;p13"/>
          <p:cNvSpPr/>
          <p:nvPr/>
        </p:nvSpPr>
        <p:spPr>
          <a:xfrm>
            <a:off x="9629430" y="12933653"/>
            <a:ext cx="8381744" cy="13371296"/>
          </a:xfrm>
          <a:prstGeom prst="rect">
            <a:avLst/>
          </a:prstGeom>
          <a:solidFill>
            <a:schemeClr val="lt1"/>
          </a:solidFill>
          <a:ln w="25400" cap="flat" cmpd="sng">
            <a:solidFill>
              <a:schemeClr val="dk1"/>
            </a:solidFill>
            <a:prstDash val="solid"/>
            <a:round/>
            <a:headEnd type="none" w="sm" len="sm"/>
            <a:tailEnd type="none" w="sm" len="sm"/>
          </a:ln>
        </p:spPr>
        <p:txBody>
          <a:bodyPr spcFirstLastPara="1" wrap="square" lIns="76188" tIns="38083" rIns="76188" bIns="38083" anchor="t" anchorCtr="0">
            <a:noAutofit/>
          </a:bodyPr>
          <a:lstStyle/>
          <a:p>
            <a:r>
              <a:rPr lang="en-US" sz="3200" b="1" dirty="0">
                <a:latin typeface="Times New Roman" panose="02020603050405020304" pitchFamily="18" charset="0"/>
                <a:cs typeface="Times New Roman" panose="02020603050405020304" pitchFamily="18" charset="0"/>
              </a:rPr>
              <a:t>Participants</a:t>
            </a:r>
            <a:endParaRPr lang="en-US" sz="3200" dirty="0">
              <a:latin typeface="Times New Roman" panose="02020603050405020304" pitchFamily="18" charset="0"/>
              <a:cs typeface="Times New Roman" panose="02020603050405020304" pitchFamily="18" charset="0"/>
            </a:endParaRPr>
          </a:p>
          <a:p>
            <a:r>
              <a:rPr lang="en-US" sz="3200" dirty="0">
                <a:solidFill>
                  <a:schemeClr val="tx1"/>
                </a:solidFill>
                <a:latin typeface="Times New Roman" panose="02020603050405020304" pitchFamily="18" charset="0"/>
                <a:cs typeface="Times New Roman" panose="02020603050405020304" pitchFamily="18" charset="0"/>
              </a:rPr>
              <a:t>Participants (</a:t>
            </a:r>
            <a:r>
              <a:rPr lang="en-US" sz="3200" i="1" dirty="0">
                <a:solidFill>
                  <a:schemeClr val="tx1"/>
                </a:solidFill>
                <a:latin typeface="Times New Roman" panose="02020603050405020304" pitchFamily="18" charset="0"/>
                <a:cs typeface="Times New Roman" panose="02020603050405020304" pitchFamily="18" charset="0"/>
              </a:rPr>
              <a:t>N </a:t>
            </a:r>
            <a:r>
              <a:rPr lang="en-US" sz="3200" dirty="0">
                <a:solidFill>
                  <a:schemeClr val="tx1"/>
                </a:solidFill>
                <a:latin typeface="Times New Roman" panose="02020603050405020304" pitchFamily="18" charset="0"/>
                <a:cs typeface="Times New Roman" panose="02020603050405020304" pitchFamily="18" charset="0"/>
              </a:rPr>
              <a:t>= 688) were undergraduate women majoring in STEM. The sample represented 41.5% Caucasians/Whites, 18.2% Asians/Asian Americans, 15.0% Latinas, 13.2% African Americans/Blacks, and 12.1% identifying as other race or multiracial.</a:t>
            </a:r>
            <a:endParaRPr lang="en-US" sz="1600" dirty="0">
              <a:solidFill>
                <a:schemeClr val="tx1"/>
              </a:solidFill>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r>
              <a:rPr lang="en-US" sz="3200" b="1" dirty="0">
                <a:latin typeface="Times New Roman" panose="02020603050405020304" pitchFamily="18" charset="0"/>
                <a:cs typeface="Times New Roman" panose="02020603050405020304" pitchFamily="18" charset="0"/>
              </a:rPr>
              <a:t>Procedure</a:t>
            </a:r>
            <a:endParaRPr lang="en-US" sz="3200" dirty="0">
              <a:latin typeface="Times New Roman" panose="02020603050405020304" pitchFamily="18" charset="0"/>
              <a:cs typeface="Times New Roman" panose="02020603050405020304" pitchFamily="18" charset="0"/>
            </a:endParaRPr>
          </a:p>
          <a:p>
            <a:r>
              <a:rPr lang="en-US" sz="3200" dirty="0">
                <a:solidFill>
                  <a:schemeClr val="tx1"/>
                </a:solidFill>
                <a:latin typeface="Times New Roman" panose="02020603050405020304" pitchFamily="18" charset="0"/>
                <a:cs typeface="Times New Roman" panose="02020603050405020304" pitchFamily="18" charset="0"/>
              </a:rPr>
              <a:t>Participants completed an online questionnaire. Each variable was measured using a scale ranging from 1 (</a:t>
            </a:r>
            <a:r>
              <a:rPr lang="en-US" sz="3200" i="1" dirty="0">
                <a:solidFill>
                  <a:schemeClr val="tx1"/>
                </a:solidFill>
                <a:latin typeface="Times New Roman" panose="02020603050405020304" pitchFamily="18" charset="0"/>
                <a:cs typeface="Times New Roman" panose="02020603050405020304" pitchFamily="18" charset="0"/>
              </a:rPr>
              <a:t>very strongly disagree) </a:t>
            </a:r>
            <a:r>
              <a:rPr lang="en-US" sz="3200" dirty="0">
                <a:solidFill>
                  <a:schemeClr val="tx1"/>
                </a:solidFill>
                <a:latin typeface="Times New Roman" panose="02020603050405020304" pitchFamily="18" charset="0"/>
                <a:cs typeface="Times New Roman" panose="02020603050405020304" pitchFamily="18" charset="0"/>
              </a:rPr>
              <a:t>to 6 </a:t>
            </a:r>
            <a:r>
              <a:rPr lang="en-US" sz="3200" i="1" dirty="0">
                <a:solidFill>
                  <a:schemeClr val="tx1"/>
                </a:solidFill>
                <a:latin typeface="Times New Roman" panose="02020603050405020304" pitchFamily="18" charset="0"/>
                <a:cs typeface="Times New Roman" panose="02020603050405020304" pitchFamily="18" charset="0"/>
              </a:rPr>
              <a:t>(very strongly agree)</a:t>
            </a:r>
            <a:r>
              <a:rPr lang="en-US" sz="3200" dirty="0">
                <a:solidFill>
                  <a:schemeClr val="tx1"/>
                </a:solidFill>
                <a:latin typeface="Times New Roman" panose="02020603050405020304" pitchFamily="18" charset="0"/>
                <a:cs typeface="Times New Roman" panose="02020603050405020304" pitchFamily="18" charset="0"/>
              </a:rPr>
              <a:t>. Variables included:</a:t>
            </a:r>
          </a:p>
          <a:p>
            <a:pPr marL="457200" lvl="0" indent="-457200">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Gender Attachment (e.g., “I don’t care what happens to my gender group as a whole”)</a:t>
            </a:r>
          </a:p>
          <a:p>
            <a:pPr marL="457200" lvl="0" indent="-457200">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Math Performance Expectations (e.g., “I expect my future performance in my math classes will be excellent”)</a:t>
            </a:r>
          </a:p>
          <a:p>
            <a:pPr marL="457200" lvl="0" indent="-457200">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Science Performance Expectations (e.g., “I expect I will successfully meet my academic goals in science”)</a:t>
            </a:r>
          </a:p>
          <a:p>
            <a:pPr marL="457200" lvl="0" indent="-457200">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Academic self-efficacy (e.g., "I am a good student”)</a:t>
            </a:r>
          </a:p>
          <a:p>
            <a:pPr marL="457200" lvl="0" indent="-457200">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Sense of belonging in STEM (e.g., “I feel accepted when I am in a STEM setting”)</a:t>
            </a:r>
          </a:p>
          <a:p>
            <a:pPr lvl="0"/>
            <a:endParaRPr lang="en-US" sz="1600" dirty="0">
              <a:latin typeface="Times New Roman" panose="02020603050405020304" pitchFamily="18" charset="0"/>
              <a:cs typeface="Times New Roman" panose="02020603050405020304" pitchFamily="18" charset="0"/>
            </a:endParaRPr>
          </a:p>
          <a:p>
            <a:pPr lvl="0"/>
            <a:r>
              <a:rPr lang="en-US" sz="3200" dirty="0">
                <a:solidFill>
                  <a:schemeClr val="tx1"/>
                </a:solidFill>
                <a:latin typeface="Times New Roman" panose="02020603050405020304" pitchFamily="18" charset="0"/>
                <a:cs typeface="Times New Roman" panose="02020603050405020304" pitchFamily="18" charset="0"/>
              </a:rPr>
              <a:t>Father’s profession was assessed by self-report and coded as STEM or non-STEM.</a:t>
            </a:r>
          </a:p>
          <a:p>
            <a:pPr lvl="0"/>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 </a:t>
            </a:r>
          </a:p>
          <a:p>
            <a:endParaRPr sz="3200" dirty="0">
              <a:solidFill>
                <a:schemeClr val="dk1"/>
              </a:solidFill>
              <a:latin typeface="Times New Roman" panose="02020603050405020304" pitchFamily="18" charset="0"/>
              <a:ea typeface="Times New Roman"/>
              <a:cs typeface="Times New Roman" panose="02020603050405020304" pitchFamily="18" charset="0"/>
              <a:sym typeface="Times New Roman"/>
            </a:endParaRPr>
          </a:p>
        </p:txBody>
      </p:sp>
      <p:sp>
        <p:nvSpPr>
          <p:cNvPr id="64" name="Google Shape;64;p13"/>
          <p:cNvSpPr/>
          <p:nvPr/>
        </p:nvSpPr>
        <p:spPr>
          <a:xfrm>
            <a:off x="845064" y="4968112"/>
            <a:ext cx="8382000" cy="18623681"/>
          </a:xfrm>
          <a:prstGeom prst="rect">
            <a:avLst/>
          </a:prstGeom>
          <a:solidFill>
            <a:schemeClr val="lt1"/>
          </a:solidFill>
          <a:ln w="25400" cap="flat" cmpd="sng">
            <a:solidFill>
              <a:schemeClr val="dk1"/>
            </a:solidFill>
            <a:prstDash val="solid"/>
            <a:round/>
            <a:headEnd type="none" w="sm" len="sm"/>
            <a:tailEnd type="none" w="sm" len="sm"/>
          </a:ln>
        </p:spPr>
        <p:txBody>
          <a:bodyPr spcFirstLastPara="1" wrap="square" lIns="76188" tIns="38083" rIns="76188" bIns="38083" anchor="t" anchorCtr="0">
            <a:noAutofit/>
          </a:bodyPr>
          <a:lstStyle/>
          <a:p>
            <a:r>
              <a:rPr lang="en-US" sz="3200" b="1" dirty="0">
                <a:latin typeface="Times New Roman" panose="02020603050405020304" pitchFamily="18" charset="0"/>
                <a:cs typeface="Times New Roman" panose="02020603050405020304" pitchFamily="18" charset="0"/>
              </a:rPr>
              <a:t>Underrepresentation of Women in STEM</a:t>
            </a:r>
          </a:p>
          <a:p>
            <a:r>
              <a:rPr lang="en-US" sz="1600" dirty="0">
                <a:latin typeface="Times New Roman" panose="02020603050405020304" pitchFamily="18" charset="0"/>
                <a:cs typeface="Times New Roman" panose="02020603050405020304" pitchFamily="18" charset="0"/>
              </a:rPr>
              <a:t> </a:t>
            </a:r>
          </a:p>
          <a:p>
            <a:r>
              <a:rPr lang="en-US" sz="3200" dirty="0">
                <a:latin typeface="Times New Roman" panose="02020603050405020304" pitchFamily="18" charset="0"/>
                <a:cs typeface="Times New Roman" panose="02020603050405020304" pitchFamily="18" charset="0"/>
              </a:rPr>
              <a:t>	Despite earning a larger percentage of bachelor’s degrees than men, women earn less than half of bachelor’s degrees in most </a:t>
            </a:r>
            <a:r>
              <a:rPr lang="en-US" sz="3200" dirty="0">
                <a:solidFill>
                  <a:schemeClr val="tx1"/>
                </a:solidFill>
                <a:latin typeface="Times New Roman" panose="02020603050405020304" pitchFamily="18" charset="0"/>
                <a:cs typeface="Times New Roman" panose="02020603050405020304" pitchFamily="18" charset="0"/>
              </a:rPr>
              <a:t>science, technology, engineering, and mathematics (STEM) fields (Casad, Petzel, &amp; Ingalls, 2018).  STEM fields are often high earning, highly innovative professions, and therefore underrepresentation of women in STEM is a concern (Burke, 2007; Hossain &amp; Robinson, 2012). </a:t>
            </a:r>
          </a:p>
          <a:p>
            <a:r>
              <a:rPr lang="en-US" sz="3200" dirty="0">
                <a:latin typeface="Times New Roman" panose="02020603050405020304" pitchFamily="18" charset="0"/>
                <a:cs typeface="Times New Roman" panose="02020603050405020304" pitchFamily="18" charset="0"/>
              </a:rPr>
              <a:t> </a:t>
            </a:r>
          </a:p>
          <a:p>
            <a:r>
              <a:rPr lang="en-US" sz="3200" b="1" dirty="0">
                <a:latin typeface="Times New Roman" panose="02020603050405020304" pitchFamily="18" charset="0"/>
                <a:cs typeface="Times New Roman" panose="02020603050405020304" pitchFamily="18" charset="0"/>
              </a:rPr>
              <a:t>Attitudes, </a:t>
            </a:r>
            <a:r>
              <a:rPr lang="en-US" sz="3200" b="1" dirty="0">
                <a:solidFill>
                  <a:schemeClr val="tx1"/>
                </a:solidFill>
                <a:latin typeface="Times New Roman" panose="02020603050405020304" pitchFamily="18" charset="0"/>
                <a:cs typeface="Times New Roman" panose="02020603050405020304" pitchFamily="18" charset="0"/>
              </a:rPr>
              <a:t>Self-Efficacy</a:t>
            </a:r>
            <a:r>
              <a:rPr lang="en-US" sz="3200" b="1" dirty="0">
                <a:latin typeface="Times New Roman" panose="02020603050405020304" pitchFamily="18" charset="0"/>
                <a:cs typeface="Times New Roman" panose="02020603050405020304" pitchFamily="18" charset="0"/>
              </a:rPr>
              <a:t>, and STEM Outcomes</a:t>
            </a:r>
          </a:p>
          <a:p>
            <a:r>
              <a:rPr lang="en-US" sz="1600" dirty="0">
                <a:latin typeface="Times New Roman" panose="02020603050405020304" pitchFamily="18" charset="0"/>
                <a:cs typeface="Times New Roman" panose="02020603050405020304" pitchFamily="18" charset="0"/>
              </a:rPr>
              <a:t> </a:t>
            </a:r>
          </a:p>
          <a:p>
            <a:r>
              <a:rPr lang="en-US" sz="3200" dirty="0">
                <a:latin typeface="Times New Roman" panose="02020603050405020304" pitchFamily="18" charset="0"/>
                <a:cs typeface="Times New Roman" panose="02020603050405020304" pitchFamily="18" charset="0"/>
              </a:rPr>
              <a:t>	Positive attitudes about math at a young age positively correlate with entrance into math related classes, leading to </a:t>
            </a:r>
            <a:r>
              <a:rPr lang="en-US" sz="3200" dirty="0">
                <a:solidFill>
                  <a:schemeClr val="tx1"/>
                </a:solidFill>
                <a:latin typeface="Times New Roman" panose="02020603050405020304" pitchFamily="18" charset="0"/>
                <a:cs typeface="Times New Roman" panose="02020603050405020304" pitchFamily="18" charset="0"/>
              </a:rPr>
              <a:t>higher</a:t>
            </a:r>
            <a:r>
              <a:rPr lang="en-US" sz="3200" dirty="0">
                <a:latin typeface="Times New Roman" panose="02020603050405020304" pitchFamily="18" charset="0"/>
                <a:cs typeface="Times New Roman" panose="02020603050405020304" pitchFamily="18" charset="0"/>
              </a:rPr>
              <a:t> math self-efficacy and </a:t>
            </a:r>
            <a:r>
              <a:rPr lang="en-US" sz="3200" dirty="0">
                <a:solidFill>
                  <a:schemeClr val="tx1"/>
                </a:solidFill>
                <a:latin typeface="Times New Roman" panose="02020603050405020304" pitchFamily="18" charset="0"/>
                <a:cs typeface="Times New Roman" panose="02020603050405020304" pitchFamily="18" charset="0"/>
              </a:rPr>
              <a:t>greater</a:t>
            </a:r>
            <a:r>
              <a:rPr lang="en-US" sz="3200" dirty="0">
                <a:latin typeface="Times New Roman" panose="02020603050405020304" pitchFamily="18" charset="0"/>
                <a:cs typeface="Times New Roman" panose="02020603050405020304" pitchFamily="18" charset="0"/>
              </a:rPr>
              <a:t> intent to pursue STEM careers (Wang, 2013).  Because math self-efficacy </a:t>
            </a:r>
            <a:r>
              <a:rPr lang="en-US" sz="3200" dirty="0">
                <a:solidFill>
                  <a:schemeClr val="tx1"/>
                </a:solidFill>
                <a:latin typeface="Times New Roman" panose="02020603050405020304" pitchFamily="18" charset="0"/>
                <a:cs typeface="Times New Roman" panose="02020603050405020304" pitchFamily="18" charset="0"/>
              </a:rPr>
              <a:t>tends</a:t>
            </a:r>
            <a:r>
              <a:rPr lang="en-US" sz="3200" dirty="0">
                <a:latin typeface="Times New Roman" panose="02020603050405020304" pitchFamily="18" charset="0"/>
                <a:cs typeface="Times New Roman" panose="02020603050405020304" pitchFamily="18" charset="0"/>
              </a:rPr>
              <a:t> to be lower among </a:t>
            </a:r>
            <a:r>
              <a:rPr lang="en-US" sz="3200" dirty="0">
                <a:solidFill>
                  <a:schemeClr val="tx1"/>
                </a:solidFill>
                <a:latin typeface="Times New Roman" panose="02020603050405020304" pitchFamily="18" charset="0"/>
                <a:cs typeface="Times New Roman" panose="02020603050405020304" pitchFamily="18" charset="0"/>
              </a:rPr>
              <a:t>women</a:t>
            </a:r>
            <a:r>
              <a:rPr lang="en-US" sz="3200" dirty="0">
                <a:latin typeface="Times New Roman" panose="02020603050405020304" pitchFamily="18" charset="0"/>
                <a:cs typeface="Times New Roman" panose="02020603050405020304" pitchFamily="18" charset="0"/>
              </a:rPr>
              <a:t> students than </a:t>
            </a:r>
            <a:r>
              <a:rPr lang="en-US" sz="3200" dirty="0">
                <a:solidFill>
                  <a:schemeClr val="tx1"/>
                </a:solidFill>
                <a:latin typeface="Times New Roman" panose="02020603050405020304" pitchFamily="18" charset="0"/>
                <a:cs typeface="Times New Roman" panose="02020603050405020304" pitchFamily="18" charset="0"/>
              </a:rPr>
              <a:t>men</a:t>
            </a:r>
            <a:r>
              <a:rPr lang="en-US" sz="3200" dirty="0">
                <a:latin typeface="Times New Roman" panose="02020603050405020304" pitchFamily="18" charset="0"/>
                <a:cs typeface="Times New Roman" panose="02020603050405020304" pitchFamily="18" charset="0"/>
              </a:rPr>
              <a:t> students (Wang, 2013), it is likely a strong factor in the underrepresentation of women in STEM.</a:t>
            </a:r>
          </a:p>
          <a:p>
            <a:r>
              <a:rPr lang="en-US" sz="3200" dirty="0">
                <a:latin typeface="Times New Roman" panose="02020603050405020304" pitchFamily="18" charset="0"/>
                <a:cs typeface="Times New Roman" panose="02020603050405020304" pitchFamily="18" charset="0"/>
              </a:rPr>
              <a:t> </a:t>
            </a:r>
          </a:p>
          <a:p>
            <a:r>
              <a:rPr lang="en-US" sz="3200" b="1" dirty="0">
                <a:latin typeface="Times New Roman" panose="02020603050405020304" pitchFamily="18" charset="0"/>
                <a:cs typeface="Times New Roman" panose="02020603050405020304" pitchFamily="18" charset="0"/>
              </a:rPr>
              <a:t>Role Models </a:t>
            </a:r>
            <a:r>
              <a:rPr lang="en-US" sz="3200" b="1" dirty="0">
                <a:solidFill>
                  <a:schemeClr val="tx1"/>
                </a:solidFill>
                <a:latin typeface="Times New Roman" panose="02020603050405020304" pitchFamily="18" charset="0"/>
                <a:cs typeface="Times New Roman" panose="02020603050405020304" pitchFamily="18" charset="0"/>
              </a:rPr>
              <a:t>and</a:t>
            </a:r>
            <a:r>
              <a:rPr lang="en-US" sz="3200" b="1" dirty="0">
                <a:latin typeface="Times New Roman" panose="02020603050405020304" pitchFamily="18" charset="0"/>
                <a:cs typeface="Times New Roman" panose="02020603050405020304" pitchFamily="18" charset="0"/>
              </a:rPr>
              <a:t> STEM Outcomes</a:t>
            </a:r>
          </a:p>
          <a:p>
            <a:r>
              <a:rPr lang="en-US" sz="1600" dirty="0">
                <a:latin typeface="Times New Roman" panose="02020603050405020304" pitchFamily="18" charset="0"/>
                <a:cs typeface="Times New Roman" panose="02020603050405020304" pitchFamily="18" charset="0"/>
              </a:rPr>
              <a:t> </a:t>
            </a:r>
          </a:p>
          <a:p>
            <a:r>
              <a:rPr lang="en-US" sz="3200" dirty="0">
                <a:latin typeface="Times New Roman" panose="02020603050405020304" pitchFamily="18" charset="0"/>
                <a:cs typeface="Times New Roman" panose="02020603050405020304" pitchFamily="18" charset="0"/>
              </a:rPr>
              <a:t>	Previous research shows a positive correlation between parental education level and </a:t>
            </a:r>
            <a:r>
              <a:rPr lang="en-US" sz="3200" dirty="0">
                <a:solidFill>
                  <a:schemeClr val="tx1"/>
                </a:solidFill>
                <a:latin typeface="Times New Roman" panose="02020603050405020304" pitchFamily="18" charset="0"/>
                <a:cs typeface="Times New Roman" panose="02020603050405020304" pitchFamily="18" charset="0"/>
              </a:rPr>
              <a:t>women’s</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pursuit of STEM careers (Guyette &amp; Mullen, 2006).  Additionally, parental impact </a:t>
            </a:r>
            <a:r>
              <a:rPr lang="en-US" sz="3200" dirty="0">
                <a:solidFill>
                  <a:schemeClr val="tx1"/>
                </a:solidFill>
                <a:latin typeface="Times New Roman" panose="02020603050405020304" pitchFamily="18" charset="0"/>
                <a:cs typeface="Times New Roman" panose="02020603050405020304" pitchFamily="18" charset="0"/>
              </a:rPr>
              <a:t>is</a:t>
            </a:r>
            <a:r>
              <a:rPr lang="en-US" sz="3200" dirty="0">
                <a:latin typeface="Times New Roman" panose="02020603050405020304" pitchFamily="18" charset="0"/>
                <a:cs typeface="Times New Roman" panose="02020603050405020304" pitchFamily="18" charset="0"/>
              </a:rPr>
              <a:t> predictive of math self-efficacy and math-attitudes (Casad, 2015).  Because self-efficacy in a particular subject is predictive of course and career selection (Jacobs, 2005), this relationship warrants further exploration.</a:t>
            </a:r>
          </a:p>
          <a:p>
            <a:endParaRPr lang="en-US" sz="3300" dirty="0"/>
          </a:p>
        </p:txBody>
      </p:sp>
      <p:sp>
        <p:nvSpPr>
          <p:cNvPr id="65" name="Google Shape;65;p13"/>
          <p:cNvSpPr txBox="1"/>
          <p:nvPr/>
        </p:nvSpPr>
        <p:spPr>
          <a:xfrm>
            <a:off x="9622867" y="12327558"/>
            <a:ext cx="8388307" cy="641201"/>
          </a:xfrm>
          <a:prstGeom prst="rect">
            <a:avLst/>
          </a:prstGeom>
          <a:solidFill>
            <a:srgbClr val="FEBB00"/>
          </a:solidFill>
          <a:ln w="25400" cap="flat" cmpd="sng">
            <a:solidFill>
              <a:schemeClr val="dk1"/>
            </a:solidFill>
            <a:prstDash val="solid"/>
            <a:round/>
            <a:headEnd type="none" w="sm" len="sm"/>
            <a:tailEnd type="none" w="sm" len="sm"/>
          </a:ln>
        </p:spPr>
        <p:txBody>
          <a:bodyPr spcFirstLastPara="1" wrap="square" lIns="76188" tIns="38083" rIns="76188" bIns="38083" anchor="t" anchorCtr="0">
            <a:noAutofit/>
          </a:bodyPr>
          <a:lstStyle/>
          <a:p>
            <a:pPr algn="ctr"/>
            <a:r>
              <a:rPr lang="en-US" sz="3667" b="1" dirty="0">
                <a:solidFill>
                  <a:schemeClr val="dk1"/>
                </a:solidFill>
              </a:rPr>
              <a:t>METHOD</a:t>
            </a:r>
            <a:endParaRPr sz="2667" b="1" dirty="0">
              <a:solidFill>
                <a:schemeClr val="dk1"/>
              </a:solidFill>
            </a:endParaRPr>
          </a:p>
        </p:txBody>
      </p:sp>
      <p:sp>
        <p:nvSpPr>
          <p:cNvPr id="21" name="Google Shape;62;p13">
            <a:extLst>
              <a:ext uri="{FF2B5EF4-FFF2-40B4-BE49-F238E27FC236}">
                <a16:creationId xmlns:a16="http://schemas.microsoft.com/office/drawing/2014/main" id="{02CFC212-0505-4C33-B49D-0216E729E363}"/>
              </a:ext>
            </a:extLst>
          </p:cNvPr>
          <p:cNvSpPr/>
          <p:nvPr/>
        </p:nvSpPr>
        <p:spPr>
          <a:xfrm>
            <a:off x="18482640" y="4992048"/>
            <a:ext cx="8382000" cy="21312902"/>
          </a:xfrm>
          <a:prstGeom prst="rect">
            <a:avLst/>
          </a:prstGeom>
          <a:solidFill>
            <a:schemeClr val="lt1"/>
          </a:solidFill>
          <a:ln w="25400" cap="flat" cmpd="sng">
            <a:solidFill>
              <a:schemeClr val="dk1"/>
            </a:solidFill>
            <a:prstDash val="solid"/>
            <a:round/>
            <a:headEnd type="none" w="sm" len="sm"/>
            <a:tailEnd type="none" w="sm" len="sm"/>
          </a:ln>
        </p:spPr>
        <p:txBody>
          <a:bodyPr spcFirstLastPara="1" wrap="square" lIns="76188" tIns="38083" rIns="76188" bIns="38083" anchor="t" anchorCtr="0">
            <a:noAutofit/>
          </a:bodyPr>
          <a:lstStyle/>
          <a:p>
            <a:r>
              <a:rPr lang="en-US" sz="3200" dirty="0">
                <a:solidFill>
                  <a:schemeClr val="tx1"/>
                </a:solidFill>
                <a:latin typeface="Times New Roman" panose="02020603050405020304" pitchFamily="18" charset="0"/>
                <a:cs typeface="Times New Roman" panose="02020603050405020304" pitchFamily="18" charset="0"/>
              </a:rPr>
              <a:t>Linear regression and simple slopes analyses indicated a two-way interaction between father’s profession and gender attachment on sense of belonging in STEM, academic self-efficacy, math performance expectations, and science performance expectations such that undergraduate women in STEM without a father in STEM experienced higher levels of sense of belonging in STEM (</a:t>
            </a:r>
            <a:r>
              <a:rPr lang="en-US" sz="3200" i="1" dirty="0">
                <a:solidFill>
                  <a:schemeClr val="tx1"/>
                </a:solidFill>
                <a:latin typeface="Times New Roman" panose="02020603050405020304" pitchFamily="18" charset="0"/>
                <a:cs typeface="Times New Roman" panose="02020603050405020304" pitchFamily="18" charset="0"/>
              </a:rPr>
              <a:t>p</a:t>
            </a:r>
            <a:r>
              <a:rPr lang="en-US" sz="3200" dirty="0">
                <a:solidFill>
                  <a:schemeClr val="tx1"/>
                </a:solidFill>
                <a:latin typeface="Times New Roman" panose="02020603050405020304" pitchFamily="18" charset="0"/>
                <a:cs typeface="Times New Roman" panose="02020603050405020304" pitchFamily="18" charset="0"/>
              </a:rPr>
              <a:t> = .001, </a:t>
            </a:r>
            <a:r>
              <a:rPr lang="en-US" sz="3200" i="1" dirty="0">
                <a:solidFill>
                  <a:schemeClr val="tx1"/>
                </a:solidFill>
                <a:latin typeface="Times New Roman" panose="02020603050405020304" pitchFamily="18" charset="0"/>
                <a:cs typeface="Times New Roman" panose="02020603050405020304" pitchFamily="18" charset="0"/>
              </a:rPr>
              <a:t>b </a:t>
            </a:r>
            <a:r>
              <a:rPr lang="en-US" sz="3200" dirty="0">
                <a:solidFill>
                  <a:schemeClr val="tx1"/>
                </a:solidFill>
                <a:latin typeface="Times New Roman" panose="02020603050405020304" pitchFamily="18" charset="0"/>
                <a:cs typeface="Times New Roman" panose="02020603050405020304" pitchFamily="18" charset="0"/>
              </a:rPr>
              <a:t>= .276), academic self-efficacy (</a:t>
            </a:r>
            <a:r>
              <a:rPr lang="en-US" sz="3200" i="1" dirty="0">
                <a:solidFill>
                  <a:schemeClr val="tx1"/>
                </a:solidFill>
                <a:latin typeface="Times New Roman" panose="02020603050405020304" pitchFamily="18" charset="0"/>
                <a:cs typeface="Times New Roman" panose="02020603050405020304" pitchFamily="18" charset="0"/>
              </a:rPr>
              <a:t>p</a:t>
            </a:r>
            <a:r>
              <a:rPr lang="en-US" sz="3200" dirty="0">
                <a:solidFill>
                  <a:schemeClr val="tx1"/>
                </a:solidFill>
                <a:latin typeface="Times New Roman" panose="02020603050405020304" pitchFamily="18" charset="0"/>
                <a:cs typeface="Times New Roman" panose="02020603050405020304" pitchFamily="18" charset="0"/>
              </a:rPr>
              <a:t> = .001, </a:t>
            </a:r>
            <a:r>
              <a:rPr lang="en-US" sz="3200" i="1" dirty="0">
                <a:solidFill>
                  <a:schemeClr val="tx1"/>
                </a:solidFill>
                <a:latin typeface="Times New Roman" panose="02020603050405020304" pitchFamily="18" charset="0"/>
                <a:cs typeface="Times New Roman" panose="02020603050405020304" pitchFamily="18" charset="0"/>
              </a:rPr>
              <a:t>b </a:t>
            </a:r>
            <a:r>
              <a:rPr lang="en-US" sz="3200" dirty="0">
                <a:solidFill>
                  <a:schemeClr val="tx1"/>
                </a:solidFill>
                <a:latin typeface="Times New Roman" panose="02020603050405020304" pitchFamily="18" charset="0"/>
                <a:cs typeface="Times New Roman" panose="02020603050405020304" pitchFamily="18" charset="0"/>
              </a:rPr>
              <a:t>= .359), math performance expectations (</a:t>
            </a:r>
            <a:r>
              <a:rPr lang="en-US" sz="3200" i="1" dirty="0">
                <a:solidFill>
                  <a:schemeClr val="tx1"/>
                </a:solidFill>
                <a:latin typeface="Times New Roman" panose="02020603050405020304" pitchFamily="18" charset="0"/>
                <a:cs typeface="Times New Roman" panose="02020603050405020304" pitchFamily="18" charset="0"/>
              </a:rPr>
              <a:t>p</a:t>
            </a:r>
            <a:r>
              <a:rPr lang="en-US" sz="3200" dirty="0">
                <a:solidFill>
                  <a:schemeClr val="tx1"/>
                </a:solidFill>
                <a:latin typeface="Times New Roman" panose="02020603050405020304" pitchFamily="18" charset="0"/>
                <a:cs typeface="Times New Roman" panose="02020603050405020304" pitchFamily="18" charset="0"/>
              </a:rPr>
              <a:t> = .001, </a:t>
            </a:r>
            <a:r>
              <a:rPr lang="en-US" sz="3200" i="1" dirty="0">
                <a:solidFill>
                  <a:schemeClr val="tx1"/>
                </a:solidFill>
                <a:latin typeface="Times New Roman" panose="02020603050405020304" pitchFamily="18" charset="0"/>
                <a:cs typeface="Times New Roman" panose="02020603050405020304" pitchFamily="18" charset="0"/>
              </a:rPr>
              <a:t>b </a:t>
            </a:r>
            <a:r>
              <a:rPr lang="en-US" sz="3200" dirty="0">
                <a:solidFill>
                  <a:schemeClr val="tx1"/>
                </a:solidFill>
                <a:latin typeface="Times New Roman" panose="02020603050405020304" pitchFamily="18" charset="0"/>
                <a:cs typeface="Times New Roman" panose="02020603050405020304" pitchFamily="18" charset="0"/>
              </a:rPr>
              <a:t>= .268), and science performance expectations (</a:t>
            </a:r>
            <a:r>
              <a:rPr lang="en-US" sz="3200" i="1" dirty="0">
                <a:solidFill>
                  <a:schemeClr val="tx1"/>
                </a:solidFill>
                <a:latin typeface="Times New Roman" panose="02020603050405020304" pitchFamily="18" charset="0"/>
                <a:cs typeface="Times New Roman" panose="02020603050405020304" pitchFamily="18" charset="0"/>
              </a:rPr>
              <a:t>p</a:t>
            </a:r>
            <a:r>
              <a:rPr lang="en-US" sz="3200" dirty="0">
                <a:solidFill>
                  <a:schemeClr val="tx1"/>
                </a:solidFill>
                <a:latin typeface="Times New Roman" panose="02020603050405020304" pitchFamily="18" charset="0"/>
                <a:cs typeface="Times New Roman" panose="02020603050405020304" pitchFamily="18" charset="0"/>
              </a:rPr>
              <a:t> = .001, </a:t>
            </a:r>
            <a:r>
              <a:rPr lang="en-US" sz="3200" i="1" dirty="0">
                <a:solidFill>
                  <a:schemeClr val="tx1"/>
                </a:solidFill>
                <a:latin typeface="Times New Roman" panose="02020603050405020304" pitchFamily="18" charset="0"/>
                <a:cs typeface="Times New Roman" panose="02020603050405020304" pitchFamily="18" charset="0"/>
              </a:rPr>
              <a:t>b </a:t>
            </a:r>
            <a:r>
              <a:rPr lang="en-US" sz="3200" dirty="0">
                <a:solidFill>
                  <a:schemeClr val="tx1"/>
                </a:solidFill>
                <a:latin typeface="Times New Roman" panose="02020603050405020304" pitchFamily="18" charset="0"/>
                <a:cs typeface="Times New Roman" panose="02020603050405020304" pitchFamily="18" charset="0"/>
              </a:rPr>
              <a:t>= .261) the higher their levels of gender attachment.</a:t>
            </a:r>
          </a:p>
          <a:p>
            <a:endParaRPr lang="en-US" sz="36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Sense of Belonging in STEM</a:t>
            </a: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Academic Self-Efficacy</a:t>
            </a: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 </a:t>
            </a:r>
          </a:p>
          <a:p>
            <a:endParaRPr lang="en-US" sz="1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Math Performance Expectations</a:t>
            </a:r>
          </a:p>
          <a:p>
            <a:r>
              <a:rPr lang="en-US" sz="3200" dirty="0">
                <a:latin typeface="Times New Roman" panose="02020603050405020304" pitchFamily="18" charset="0"/>
                <a:cs typeface="Times New Roman" panose="02020603050405020304" pitchFamily="18" charset="0"/>
              </a:rPr>
              <a:t> </a:t>
            </a:r>
          </a:p>
          <a:p>
            <a:endParaRPr lang="en-US" sz="3200" dirty="0">
              <a:latin typeface="Times New Roman" panose="02020603050405020304" pitchFamily="18" charset="0"/>
              <a:cs typeface="Times New Roman" panose="02020603050405020304" pitchFamily="18" charset="0"/>
            </a:endParaRPr>
          </a:p>
        </p:txBody>
      </p:sp>
      <p:sp>
        <p:nvSpPr>
          <p:cNvPr id="23" name="Google Shape;56;p13">
            <a:extLst>
              <a:ext uri="{FF2B5EF4-FFF2-40B4-BE49-F238E27FC236}">
                <a16:creationId xmlns:a16="http://schemas.microsoft.com/office/drawing/2014/main" id="{5A781E89-BCEF-4E37-90BC-07EBC65BC611}"/>
              </a:ext>
            </a:extLst>
          </p:cNvPr>
          <p:cNvSpPr txBox="1"/>
          <p:nvPr/>
        </p:nvSpPr>
        <p:spPr>
          <a:xfrm>
            <a:off x="27248538" y="4368883"/>
            <a:ext cx="8382000" cy="641201"/>
          </a:xfrm>
          <a:prstGeom prst="rect">
            <a:avLst/>
          </a:prstGeom>
          <a:solidFill>
            <a:srgbClr val="FEBB00"/>
          </a:solidFill>
          <a:ln w="25400" cap="flat" cmpd="sng">
            <a:solidFill>
              <a:schemeClr val="dk1"/>
            </a:solidFill>
            <a:prstDash val="solid"/>
            <a:round/>
            <a:headEnd type="none" w="sm" len="sm"/>
            <a:tailEnd type="none" w="sm" len="sm"/>
          </a:ln>
        </p:spPr>
        <p:txBody>
          <a:bodyPr spcFirstLastPara="1" wrap="square" lIns="76188" tIns="38083" rIns="76188" bIns="38083" anchor="t" anchorCtr="0">
            <a:noAutofit/>
          </a:bodyPr>
          <a:lstStyle/>
          <a:p>
            <a:pPr algn="ctr"/>
            <a:r>
              <a:rPr lang="en-US" sz="3667" b="1" dirty="0">
                <a:solidFill>
                  <a:schemeClr val="dk1"/>
                </a:solidFill>
              </a:rPr>
              <a:t>RESULTS</a:t>
            </a:r>
            <a:endParaRPr sz="2667" b="1" dirty="0">
              <a:solidFill>
                <a:schemeClr val="dk1"/>
              </a:solidFill>
            </a:endParaRPr>
          </a:p>
        </p:txBody>
      </p:sp>
      <p:sp>
        <p:nvSpPr>
          <p:cNvPr id="24" name="Google Shape;51;p13">
            <a:extLst>
              <a:ext uri="{FF2B5EF4-FFF2-40B4-BE49-F238E27FC236}">
                <a16:creationId xmlns:a16="http://schemas.microsoft.com/office/drawing/2014/main" id="{DFED56F1-10FD-498D-BC7C-782DCF28A37B}"/>
              </a:ext>
            </a:extLst>
          </p:cNvPr>
          <p:cNvSpPr/>
          <p:nvPr/>
        </p:nvSpPr>
        <p:spPr>
          <a:xfrm>
            <a:off x="27248538" y="4992048"/>
            <a:ext cx="8382001" cy="7090427"/>
          </a:xfrm>
          <a:prstGeom prst="rect">
            <a:avLst/>
          </a:prstGeom>
          <a:solidFill>
            <a:schemeClr val="lt1"/>
          </a:solidFill>
          <a:ln w="25400" cap="flat" cmpd="sng">
            <a:solidFill>
              <a:schemeClr val="dk1"/>
            </a:solidFill>
            <a:prstDash val="solid"/>
            <a:round/>
            <a:headEnd type="none" w="sm" len="sm"/>
            <a:tailEnd type="none" w="sm" len="sm"/>
          </a:ln>
        </p:spPr>
        <p:txBody>
          <a:bodyPr spcFirstLastPara="1" wrap="square" lIns="76188" tIns="38083" rIns="76188" bIns="38083" anchor="t" anchorCtr="0">
            <a:noAutofit/>
          </a:bodyPr>
          <a:lstStyle/>
          <a:p>
            <a:r>
              <a:rPr lang="en-US" sz="3200" dirty="0">
                <a:solidFill>
                  <a:schemeClr val="tx1"/>
                </a:solidFill>
                <a:latin typeface="Times New Roman" panose="02020603050405020304" pitchFamily="18" charset="0"/>
                <a:cs typeface="Times New Roman" panose="02020603050405020304" pitchFamily="18" charset="0"/>
              </a:rPr>
              <a:t>Science</a:t>
            </a:r>
            <a:r>
              <a:rPr lang="en-US" sz="2800" dirty="0">
                <a:solidFill>
                  <a:schemeClr val="tx1"/>
                </a:solidFill>
                <a:latin typeface="Times New Roman" panose="02020603050405020304" pitchFamily="18" charset="0"/>
                <a:cs typeface="Times New Roman" panose="02020603050405020304" pitchFamily="18" charset="0"/>
              </a:rPr>
              <a:t> </a:t>
            </a:r>
            <a:r>
              <a:rPr lang="en-US" sz="3200" dirty="0">
                <a:solidFill>
                  <a:schemeClr val="tx1"/>
                </a:solidFill>
                <a:latin typeface="Times New Roman" panose="02020603050405020304" pitchFamily="18" charset="0"/>
                <a:cs typeface="Times New Roman" panose="02020603050405020304" pitchFamily="18" charset="0"/>
              </a:rPr>
              <a:t>Performance</a:t>
            </a:r>
            <a:r>
              <a:rPr lang="en-US" sz="2800" dirty="0">
                <a:solidFill>
                  <a:schemeClr val="tx1"/>
                </a:solidFill>
                <a:latin typeface="Times New Roman" panose="02020603050405020304" pitchFamily="18" charset="0"/>
                <a:cs typeface="Times New Roman" panose="02020603050405020304" pitchFamily="18" charset="0"/>
              </a:rPr>
              <a:t> </a:t>
            </a:r>
            <a:r>
              <a:rPr lang="en-US" sz="3200" dirty="0">
                <a:solidFill>
                  <a:schemeClr val="tx1"/>
                </a:solidFill>
                <a:latin typeface="Times New Roman" panose="02020603050405020304" pitchFamily="18" charset="0"/>
                <a:cs typeface="Times New Roman" panose="02020603050405020304" pitchFamily="18" charset="0"/>
              </a:rPr>
              <a:t>Expectations</a:t>
            </a:r>
          </a:p>
        </p:txBody>
      </p:sp>
      <p:sp>
        <p:nvSpPr>
          <p:cNvPr id="38" name="Google Shape;56;p13">
            <a:extLst>
              <a:ext uri="{FF2B5EF4-FFF2-40B4-BE49-F238E27FC236}">
                <a16:creationId xmlns:a16="http://schemas.microsoft.com/office/drawing/2014/main" id="{11DB7527-E97D-439C-ABE3-DDA27CA345DD}"/>
              </a:ext>
            </a:extLst>
          </p:cNvPr>
          <p:cNvSpPr txBox="1"/>
          <p:nvPr/>
        </p:nvSpPr>
        <p:spPr>
          <a:xfrm>
            <a:off x="18482640" y="4350847"/>
            <a:ext cx="8382000" cy="641201"/>
          </a:xfrm>
          <a:prstGeom prst="rect">
            <a:avLst/>
          </a:prstGeom>
          <a:solidFill>
            <a:srgbClr val="FEBB00"/>
          </a:solidFill>
          <a:ln w="25400" cap="flat" cmpd="sng">
            <a:solidFill>
              <a:schemeClr val="dk1"/>
            </a:solidFill>
            <a:prstDash val="solid"/>
            <a:round/>
            <a:headEnd type="none" w="sm" len="sm"/>
            <a:tailEnd type="none" w="sm" len="sm"/>
          </a:ln>
        </p:spPr>
        <p:txBody>
          <a:bodyPr spcFirstLastPara="1" wrap="square" lIns="76188" tIns="38083" rIns="76188" bIns="38083" anchor="t" anchorCtr="0">
            <a:noAutofit/>
          </a:bodyPr>
          <a:lstStyle/>
          <a:p>
            <a:pPr algn="ctr"/>
            <a:r>
              <a:rPr lang="en-US" sz="3667" b="1" dirty="0">
                <a:solidFill>
                  <a:schemeClr val="dk1"/>
                </a:solidFill>
              </a:rPr>
              <a:t>RESULTS</a:t>
            </a:r>
            <a:endParaRPr sz="2667" b="1" dirty="0">
              <a:solidFill>
                <a:schemeClr val="dk1"/>
              </a:solidFill>
            </a:endParaRPr>
          </a:p>
        </p:txBody>
      </p:sp>
      <p:sp>
        <p:nvSpPr>
          <p:cNvPr id="15" name="Rectangle 14">
            <a:extLst>
              <a:ext uri="{FF2B5EF4-FFF2-40B4-BE49-F238E27FC236}">
                <a16:creationId xmlns:a16="http://schemas.microsoft.com/office/drawing/2014/main" id="{F2740147-4782-1443-A0CB-EF689050B0AF}"/>
              </a:ext>
            </a:extLst>
          </p:cNvPr>
          <p:cNvSpPr/>
          <p:nvPr/>
        </p:nvSpPr>
        <p:spPr>
          <a:xfrm>
            <a:off x="18504283" y="25825849"/>
            <a:ext cx="2488228" cy="400110"/>
          </a:xfrm>
          <a:prstGeom prst="rect">
            <a:avLst/>
          </a:prstGeom>
        </p:spPr>
        <p:txBody>
          <a:bodyPr wrap="square">
            <a:spAutoFit/>
          </a:bodyPr>
          <a:lstStyle/>
          <a:p>
            <a:r>
              <a:rPr lang="en-US" sz="2000" dirty="0">
                <a:latin typeface="Times New Roman" panose="02020603050405020304" pitchFamily="18" charset="0"/>
                <a:ea typeface="Calibri" panose="020F0502020204030204" pitchFamily="34" charset="0"/>
                <a:cs typeface="Times New Roman" panose="02020603050405020304" pitchFamily="18" charset="0"/>
              </a:rPr>
              <a:t>*</a:t>
            </a:r>
            <a:r>
              <a:rPr lang="en-US" sz="2000" i="1" dirty="0">
                <a:latin typeface="Times New Roman" panose="02020603050405020304" pitchFamily="18" charset="0"/>
                <a:ea typeface="Calibri" panose="020F0502020204030204" pitchFamily="34" charset="0"/>
                <a:cs typeface="Times New Roman" panose="02020603050405020304" pitchFamily="18" charset="0"/>
              </a:rPr>
              <a:t>p </a:t>
            </a:r>
            <a:r>
              <a:rPr lang="en-US" sz="2000" dirty="0">
                <a:latin typeface="Times New Roman" panose="02020603050405020304" pitchFamily="18" charset="0"/>
                <a:ea typeface="Calibri" panose="020F0502020204030204" pitchFamily="34" charset="0"/>
                <a:cs typeface="Times New Roman" panose="02020603050405020304" pitchFamily="18" charset="0"/>
              </a:rPr>
              <a:t>&lt; .05</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26" name="Rectangle 25">
            <a:extLst>
              <a:ext uri="{FF2B5EF4-FFF2-40B4-BE49-F238E27FC236}">
                <a16:creationId xmlns:a16="http://schemas.microsoft.com/office/drawing/2014/main" id="{6DE3239E-4039-0042-859B-25ACBC31E523}"/>
              </a:ext>
            </a:extLst>
          </p:cNvPr>
          <p:cNvSpPr/>
          <p:nvPr/>
        </p:nvSpPr>
        <p:spPr>
          <a:xfrm>
            <a:off x="27267006" y="11682365"/>
            <a:ext cx="1034257" cy="400110"/>
          </a:xfrm>
          <a:prstGeom prst="rect">
            <a:avLst/>
          </a:prstGeom>
        </p:spPr>
        <p:txBody>
          <a:bodyPr wrap="none">
            <a:spAutoFit/>
          </a:bodyPr>
          <a:lstStyle/>
          <a:p>
            <a:r>
              <a:rPr lang="en-US" sz="2000" dirty="0">
                <a:latin typeface="Times New Roman" panose="02020603050405020304" pitchFamily="18" charset="0"/>
                <a:ea typeface="Calibri" panose="020F0502020204030204" pitchFamily="34" charset="0"/>
                <a:cs typeface="Times New Roman" panose="02020603050405020304" pitchFamily="18" charset="0"/>
              </a:rPr>
              <a:t>*</a:t>
            </a:r>
            <a:r>
              <a:rPr lang="en-US" sz="2000" i="1" dirty="0">
                <a:latin typeface="Times New Roman" panose="02020603050405020304" pitchFamily="18" charset="0"/>
                <a:ea typeface="Calibri" panose="020F0502020204030204" pitchFamily="34" charset="0"/>
                <a:cs typeface="Times New Roman" panose="02020603050405020304" pitchFamily="18" charset="0"/>
              </a:rPr>
              <a:t>p </a:t>
            </a:r>
            <a:r>
              <a:rPr lang="en-US" sz="2000" dirty="0">
                <a:latin typeface="Times New Roman" panose="02020603050405020304" pitchFamily="18" charset="0"/>
                <a:ea typeface="Calibri" panose="020F0502020204030204" pitchFamily="34" charset="0"/>
                <a:cs typeface="Times New Roman" panose="02020603050405020304" pitchFamily="18" charset="0"/>
              </a:rPr>
              <a:t>&lt; .05</a:t>
            </a:r>
          </a:p>
        </p:txBody>
      </p:sp>
      <p:pic>
        <p:nvPicPr>
          <p:cNvPr id="2" name="Picture 1">
            <a:extLst>
              <a:ext uri="{FF2B5EF4-FFF2-40B4-BE49-F238E27FC236}">
                <a16:creationId xmlns:a16="http://schemas.microsoft.com/office/drawing/2014/main" id="{CCF8497B-6481-DE49-842A-22EB31285C5D}"/>
              </a:ext>
            </a:extLst>
          </p:cNvPr>
          <p:cNvPicPr>
            <a:picLocks noChangeAspect="1"/>
          </p:cNvPicPr>
          <p:nvPr/>
        </p:nvPicPr>
        <p:blipFill>
          <a:blip r:embed="rId4"/>
          <a:stretch>
            <a:fillRect/>
          </a:stretch>
        </p:blipFill>
        <p:spPr>
          <a:xfrm>
            <a:off x="18707100" y="12420328"/>
            <a:ext cx="6745089" cy="3980708"/>
          </a:xfrm>
          <a:prstGeom prst="rect">
            <a:avLst/>
          </a:prstGeom>
        </p:spPr>
      </p:pic>
      <p:sp>
        <p:nvSpPr>
          <p:cNvPr id="14" name="Rectangle 13">
            <a:extLst>
              <a:ext uri="{FF2B5EF4-FFF2-40B4-BE49-F238E27FC236}">
                <a16:creationId xmlns:a16="http://schemas.microsoft.com/office/drawing/2014/main" id="{9CCB5C32-ACE3-E242-9F1B-2A0A40DA0F76}"/>
              </a:ext>
            </a:extLst>
          </p:cNvPr>
          <p:cNvSpPr/>
          <p:nvPr/>
        </p:nvSpPr>
        <p:spPr>
          <a:xfrm rot="1245655">
            <a:off x="21034803" y="13289959"/>
            <a:ext cx="2026376" cy="400110"/>
          </a:xfrm>
          <a:prstGeom prst="rect">
            <a:avLst/>
          </a:prstGeom>
        </p:spPr>
        <p:txBody>
          <a:bodyPr wrap="square">
            <a:spAutoFit/>
          </a:bodyPr>
          <a:lstStyle/>
          <a:p>
            <a:r>
              <a:rPr lang="en-US" sz="2000" i="1" dirty="0">
                <a:latin typeface="Times New Roman" panose="02020603050405020304" pitchFamily="18" charset="0"/>
                <a:ea typeface="Calibri" panose="020F0502020204030204" pitchFamily="34" charset="0"/>
                <a:cs typeface="Times New Roman" panose="02020603050405020304" pitchFamily="18" charset="0"/>
              </a:rPr>
              <a:t>b </a:t>
            </a:r>
            <a:r>
              <a:rPr lang="en-US" sz="2000" dirty="0">
                <a:latin typeface="Times New Roman" panose="02020603050405020304" pitchFamily="18" charset="0"/>
                <a:ea typeface="Calibri" panose="020F0502020204030204" pitchFamily="34" charset="0"/>
                <a:cs typeface="Times New Roman" panose="02020603050405020304" pitchFamily="18" charset="0"/>
              </a:rPr>
              <a:t>= -.173</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3" name="Rectangle 12">
            <a:extLst>
              <a:ext uri="{FF2B5EF4-FFF2-40B4-BE49-F238E27FC236}">
                <a16:creationId xmlns:a16="http://schemas.microsoft.com/office/drawing/2014/main" id="{F8C6B510-C653-314B-9099-C0E58E540D5C}"/>
              </a:ext>
            </a:extLst>
          </p:cNvPr>
          <p:cNvSpPr/>
          <p:nvPr/>
        </p:nvSpPr>
        <p:spPr>
          <a:xfrm rot="19681468">
            <a:off x="20931268" y="13793765"/>
            <a:ext cx="3064763" cy="400110"/>
          </a:xfrm>
          <a:prstGeom prst="rect">
            <a:avLst/>
          </a:prstGeom>
        </p:spPr>
        <p:txBody>
          <a:bodyPr wrap="square">
            <a:spAutoFit/>
          </a:bodyPr>
          <a:lstStyle/>
          <a:p>
            <a:r>
              <a:rPr lang="en-US" sz="2000" i="1" dirty="0">
                <a:latin typeface="Times New Roman" panose="02020603050405020304" pitchFamily="18" charset="0"/>
                <a:ea typeface="Calibri" panose="020F0502020204030204" pitchFamily="34" charset="0"/>
                <a:cs typeface="Times New Roman" panose="02020603050405020304" pitchFamily="18" charset="0"/>
              </a:rPr>
              <a:t>b </a:t>
            </a:r>
            <a:r>
              <a:rPr lang="en-US" sz="2000" dirty="0">
                <a:latin typeface="Times New Roman" panose="02020603050405020304" pitchFamily="18" charset="0"/>
                <a:ea typeface="Calibri" panose="020F0502020204030204" pitchFamily="34" charset="0"/>
                <a:cs typeface="Times New Roman" panose="02020603050405020304" pitchFamily="18" charset="0"/>
              </a:rPr>
              <a:t>= .276*</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B9714D9D-C6A0-AB42-B334-3764E7AA2543}"/>
              </a:ext>
            </a:extLst>
          </p:cNvPr>
          <p:cNvPicPr>
            <a:picLocks noChangeAspect="1"/>
          </p:cNvPicPr>
          <p:nvPr/>
        </p:nvPicPr>
        <p:blipFill>
          <a:blip r:embed="rId5"/>
          <a:stretch>
            <a:fillRect/>
          </a:stretch>
        </p:blipFill>
        <p:spPr>
          <a:xfrm>
            <a:off x="18675446" y="17192563"/>
            <a:ext cx="6745089" cy="3980708"/>
          </a:xfrm>
          <a:prstGeom prst="rect">
            <a:avLst/>
          </a:prstGeom>
        </p:spPr>
      </p:pic>
      <p:sp>
        <p:nvSpPr>
          <p:cNvPr id="17" name="Rectangle 16">
            <a:extLst>
              <a:ext uri="{FF2B5EF4-FFF2-40B4-BE49-F238E27FC236}">
                <a16:creationId xmlns:a16="http://schemas.microsoft.com/office/drawing/2014/main" id="{60E0D7C2-27E9-724D-B698-B2A9B0CB13E7}"/>
              </a:ext>
            </a:extLst>
          </p:cNvPr>
          <p:cNvSpPr/>
          <p:nvPr/>
        </p:nvSpPr>
        <p:spPr>
          <a:xfrm rot="1338154">
            <a:off x="20806533" y="17864838"/>
            <a:ext cx="1119217" cy="400110"/>
          </a:xfrm>
          <a:prstGeom prst="rect">
            <a:avLst/>
          </a:prstGeom>
        </p:spPr>
        <p:txBody>
          <a:bodyPr wrap="none">
            <a:spAutoFit/>
          </a:bodyPr>
          <a:lstStyle/>
          <a:p>
            <a:r>
              <a:rPr lang="en-US" sz="2000" i="1" dirty="0">
                <a:latin typeface="Times New Roman" panose="02020603050405020304" pitchFamily="18" charset="0"/>
                <a:ea typeface="Calibri" panose="020F0502020204030204" pitchFamily="34" charset="0"/>
                <a:cs typeface="Times New Roman" panose="02020603050405020304" pitchFamily="18" charset="0"/>
              </a:rPr>
              <a:t>b </a:t>
            </a:r>
            <a:r>
              <a:rPr lang="en-US" sz="2000" dirty="0">
                <a:latin typeface="Times New Roman" panose="02020603050405020304" pitchFamily="18" charset="0"/>
                <a:ea typeface="Calibri" panose="020F0502020204030204" pitchFamily="34" charset="0"/>
                <a:cs typeface="Times New Roman" panose="02020603050405020304" pitchFamily="18" charset="0"/>
              </a:rPr>
              <a:t>= -.158</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A15A2556-8ECF-F043-935C-B0CBCD4F1E03}"/>
              </a:ext>
            </a:extLst>
          </p:cNvPr>
          <p:cNvSpPr/>
          <p:nvPr/>
        </p:nvSpPr>
        <p:spPr>
          <a:xfrm rot="19004557">
            <a:off x="20818152" y="18885303"/>
            <a:ext cx="1162498" cy="400110"/>
          </a:xfrm>
          <a:prstGeom prst="rect">
            <a:avLst/>
          </a:prstGeom>
        </p:spPr>
        <p:txBody>
          <a:bodyPr wrap="none">
            <a:spAutoFit/>
          </a:bodyPr>
          <a:lstStyle/>
          <a:p>
            <a:r>
              <a:rPr lang="en-US" sz="2000" i="1" dirty="0">
                <a:latin typeface="Times New Roman" panose="02020603050405020304" pitchFamily="18" charset="0"/>
                <a:ea typeface="Calibri" panose="020F0502020204030204" pitchFamily="34" charset="0"/>
                <a:cs typeface="Times New Roman" panose="02020603050405020304" pitchFamily="18" charset="0"/>
              </a:rPr>
              <a:t>b </a:t>
            </a:r>
            <a:r>
              <a:rPr lang="en-US" sz="2000" dirty="0">
                <a:latin typeface="Times New Roman" panose="02020603050405020304" pitchFamily="18" charset="0"/>
                <a:ea typeface="Calibri" panose="020F0502020204030204" pitchFamily="34" charset="0"/>
                <a:cs typeface="Times New Roman" panose="02020603050405020304" pitchFamily="18" charset="0"/>
              </a:rPr>
              <a:t>= .359*</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92B26907-79C1-3243-8A71-FA0AD2948CAE}"/>
              </a:ext>
            </a:extLst>
          </p:cNvPr>
          <p:cNvPicPr>
            <a:picLocks noChangeAspect="1"/>
          </p:cNvPicPr>
          <p:nvPr/>
        </p:nvPicPr>
        <p:blipFill>
          <a:blip r:embed="rId6"/>
          <a:stretch>
            <a:fillRect/>
          </a:stretch>
        </p:blipFill>
        <p:spPr>
          <a:xfrm>
            <a:off x="18707100" y="21766150"/>
            <a:ext cx="6745089" cy="3980708"/>
          </a:xfrm>
          <a:prstGeom prst="rect">
            <a:avLst/>
          </a:prstGeom>
        </p:spPr>
      </p:pic>
      <p:sp>
        <p:nvSpPr>
          <p:cNvPr id="19" name="Rectangle 18">
            <a:extLst>
              <a:ext uri="{FF2B5EF4-FFF2-40B4-BE49-F238E27FC236}">
                <a16:creationId xmlns:a16="http://schemas.microsoft.com/office/drawing/2014/main" id="{194C2366-7B07-BB40-BE0B-73ACD6C99796}"/>
              </a:ext>
            </a:extLst>
          </p:cNvPr>
          <p:cNvSpPr/>
          <p:nvPr/>
        </p:nvSpPr>
        <p:spPr>
          <a:xfrm rot="1057928">
            <a:off x="21063985" y="22520933"/>
            <a:ext cx="1119217" cy="400110"/>
          </a:xfrm>
          <a:prstGeom prst="rect">
            <a:avLst/>
          </a:prstGeom>
        </p:spPr>
        <p:txBody>
          <a:bodyPr wrap="none">
            <a:spAutoFit/>
          </a:bodyPr>
          <a:lstStyle/>
          <a:p>
            <a:r>
              <a:rPr lang="en-US" sz="2000" i="1" dirty="0">
                <a:latin typeface="Times New Roman" panose="02020603050405020304" pitchFamily="18" charset="0"/>
                <a:ea typeface="Calibri" panose="020F0502020204030204" pitchFamily="34" charset="0"/>
                <a:cs typeface="Times New Roman" panose="02020603050405020304" pitchFamily="18" charset="0"/>
              </a:rPr>
              <a:t>b </a:t>
            </a:r>
            <a:r>
              <a:rPr lang="en-US" sz="2000" dirty="0">
                <a:latin typeface="Times New Roman" panose="02020603050405020304" pitchFamily="18" charset="0"/>
                <a:ea typeface="Calibri" panose="020F0502020204030204" pitchFamily="34" charset="0"/>
                <a:cs typeface="Times New Roman" panose="02020603050405020304" pitchFamily="18" charset="0"/>
              </a:rPr>
              <a:t>= -.138</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8" name="Rectangle 17">
            <a:extLst>
              <a:ext uri="{FF2B5EF4-FFF2-40B4-BE49-F238E27FC236}">
                <a16:creationId xmlns:a16="http://schemas.microsoft.com/office/drawing/2014/main" id="{362E5F2D-ACD3-1044-BB08-D8E6FEA1A0F1}"/>
              </a:ext>
            </a:extLst>
          </p:cNvPr>
          <p:cNvSpPr/>
          <p:nvPr/>
        </p:nvSpPr>
        <p:spPr>
          <a:xfrm rot="19761974">
            <a:off x="21034193" y="23653786"/>
            <a:ext cx="1162498" cy="400110"/>
          </a:xfrm>
          <a:prstGeom prst="rect">
            <a:avLst/>
          </a:prstGeom>
        </p:spPr>
        <p:txBody>
          <a:bodyPr wrap="none">
            <a:spAutoFit/>
          </a:bodyPr>
          <a:lstStyle/>
          <a:p>
            <a:r>
              <a:rPr lang="en-US" sz="2000" i="1" dirty="0">
                <a:latin typeface="Times New Roman" panose="02020603050405020304" pitchFamily="18" charset="0"/>
                <a:ea typeface="Calibri" panose="020F0502020204030204" pitchFamily="34" charset="0"/>
                <a:cs typeface="Times New Roman" panose="02020603050405020304" pitchFamily="18" charset="0"/>
              </a:rPr>
              <a:t>b </a:t>
            </a:r>
            <a:r>
              <a:rPr lang="en-US" sz="2000" dirty="0">
                <a:latin typeface="Times New Roman" panose="02020603050405020304" pitchFamily="18" charset="0"/>
                <a:ea typeface="Calibri" panose="020F0502020204030204" pitchFamily="34" charset="0"/>
                <a:cs typeface="Times New Roman" panose="02020603050405020304" pitchFamily="18" charset="0"/>
              </a:rPr>
              <a:t>= .268*</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7B10E3B5-B0C6-6843-8AE3-AE04AB962E03}"/>
              </a:ext>
            </a:extLst>
          </p:cNvPr>
          <p:cNvPicPr>
            <a:picLocks noChangeAspect="1"/>
          </p:cNvPicPr>
          <p:nvPr/>
        </p:nvPicPr>
        <p:blipFill>
          <a:blip r:embed="rId7"/>
          <a:stretch>
            <a:fillRect/>
          </a:stretch>
        </p:blipFill>
        <p:spPr>
          <a:xfrm>
            <a:off x="27436285" y="5960737"/>
            <a:ext cx="8153858" cy="4812113"/>
          </a:xfrm>
          <a:prstGeom prst="rect">
            <a:avLst/>
          </a:prstGeom>
        </p:spPr>
      </p:pic>
      <p:sp>
        <p:nvSpPr>
          <p:cNvPr id="22" name="Rectangle 21">
            <a:extLst>
              <a:ext uri="{FF2B5EF4-FFF2-40B4-BE49-F238E27FC236}">
                <a16:creationId xmlns:a16="http://schemas.microsoft.com/office/drawing/2014/main" id="{FCA99EC1-DA9D-A242-B238-45D3F58C056A}"/>
              </a:ext>
            </a:extLst>
          </p:cNvPr>
          <p:cNvSpPr/>
          <p:nvPr/>
        </p:nvSpPr>
        <p:spPr>
          <a:xfrm rot="1017992">
            <a:off x="30758257" y="6949482"/>
            <a:ext cx="1119217" cy="400110"/>
          </a:xfrm>
          <a:prstGeom prst="rect">
            <a:avLst/>
          </a:prstGeom>
        </p:spPr>
        <p:txBody>
          <a:bodyPr wrap="none">
            <a:spAutoFit/>
          </a:bodyPr>
          <a:lstStyle/>
          <a:p>
            <a:r>
              <a:rPr lang="en-US" sz="2000" i="1" dirty="0">
                <a:latin typeface="Times New Roman" panose="02020603050405020304" pitchFamily="18" charset="0"/>
                <a:ea typeface="Calibri" panose="020F0502020204030204" pitchFamily="34" charset="0"/>
                <a:cs typeface="Times New Roman" panose="02020603050405020304" pitchFamily="18" charset="0"/>
              </a:rPr>
              <a:t>b </a:t>
            </a:r>
            <a:r>
              <a:rPr lang="en-US" sz="2000" dirty="0">
                <a:latin typeface="Times New Roman" panose="02020603050405020304" pitchFamily="18" charset="0"/>
                <a:ea typeface="Calibri" panose="020F0502020204030204" pitchFamily="34" charset="0"/>
                <a:cs typeface="Times New Roman" panose="02020603050405020304" pitchFamily="18" charset="0"/>
              </a:rPr>
              <a:t>= -.145</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20" name="Rectangle 19">
            <a:extLst>
              <a:ext uri="{FF2B5EF4-FFF2-40B4-BE49-F238E27FC236}">
                <a16:creationId xmlns:a16="http://schemas.microsoft.com/office/drawing/2014/main" id="{71C31FA5-E1A1-EF44-85E3-770816523126}"/>
              </a:ext>
            </a:extLst>
          </p:cNvPr>
          <p:cNvSpPr/>
          <p:nvPr/>
        </p:nvSpPr>
        <p:spPr>
          <a:xfrm rot="19988002">
            <a:off x="30858289" y="8225210"/>
            <a:ext cx="1162498" cy="400110"/>
          </a:xfrm>
          <a:prstGeom prst="rect">
            <a:avLst/>
          </a:prstGeom>
        </p:spPr>
        <p:txBody>
          <a:bodyPr wrap="none">
            <a:spAutoFit/>
          </a:bodyPr>
          <a:lstStyle/>
          <a:p>
            <a:r>
              <a:rPr lang="en-US" sz="2000" i="1" dirty="0">
                <a:latin typeface="Times New Roman" panose="02020603050405020304" pitchFamily="18" charset="0"/>
                <a:ea typeface="Calibri" panose="020F0502020204030204" pitchFamily="34" charset="0"/>
                <a:cs typeface="Times New Roman" panose="02020603050405020304" pitchFamily="18" charset="0"/>
              </a:rPr>
              <a:t>b </a:t>
            </a:r>
            <a:r>
              <a:rPr lang="en-US" sz="2000" dirty="0">
                <a:latin typeface="Times New Roman" panose="02020603050405020304" pitchFamily="18" charset="0"/>
                <a:ea typeface="Calibri" panose="020F0502020204030204" pitchFamily="34" charset="0"/>
                <a:cs typeface="Times New Roman" panose="02020603050405020304" pitchFamily="18" charset="0"/>
              </a:rPr>
              <a:t>= .261*</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sld>
</file>

<file path=ppt/theme/theme1.xml><?xml version="1.0" encoding="utf-8"?>
<a:theme xmlns:a="http://schemas.openxmlformats.org/drawingml/2006/main" name="Default Design">
  <a:themeElements>
    <a:clrScheme name="Metro">
      <a:dk1>
        <a:srgbClr val="000000"/>
      </a:dk1>
      <a:lt1>
        <a:srgbClr val="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CE1E3F07CB7704381E85F7773CD3EDD" ma:contentTypeVersion="11" ma:contentTypeDescription="Create a new document." ma:contentTypeScope="" ma:versionID="c1a8d35a73ff02a55f8fa4db89ae4ca6">
  <xsd:schema xmlns:xsd="http://www.w3.org/2001/XMLSchema" xmlns:xs="http://www.w3.org/2001/XMLSchema" xmlns:p="http://schemas.microsoft.com/office/2006/metadata/properties" xmlns:ns2="6e3abc87-b9a5-4a22-be53-9ff88082b012" xmlns:ns3="70f6d1bf-724e-4ab3-aa3c-ff1a7f1273ed" targetNamespace="http://schemas.microsoft.com/office/2006/metadata/properties" ma:root="true" ma:fieldsID="d2c180d9d1eb706a9827550dbd13ec43" ns2:_="" ns3:_="">
    <xsd:import namespace="6e3abc87-b9a5-4a22-be53-9ff88082b012"/>
    <xsd:import namespace="70f6d1bf-724e-4ab3-aa3c-ff1a7f1273e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3abc87-b9a5-4a22-be53-9ff88082b01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0f6d1bf-724e-4ab3-aa3c-ff1a7f1273ed"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0DA2CF9-F2AA-4FD2-87D2-BD7F672EC377}"/>
</file>

<file path=customXml/itemProps2.xml><?xml version="1.0" encoding="utf-8"?>
<ds:datastoreItem xmlns:ds="http://schemas.openxmlformats.org/officeDocument/2006/customXml" ds:itemID="{4B34269C-6DA0-46BC-8A38-D4195D7F38C4}"/>
</file>

<file path=customXml/itemProps3.xml><?xml version="1.0" encoding="utf-8"?>
<ds:datastoreItem xmlns:ds="http://schemas.openxmlformats.org/officeDocument/2006/customXml" ds:itemID="{47A8920B-198C-4324-8A1A-6E859FE9EC32}"/>
</file>

<file path=docProps/app.xml><?xml version="1.0" encoding="utf-8"?>
<Properties xmlns="http://schemas.openxmlformats.org/officeDocument/2006/extended-properties" xmlns:vt="http://schemas.openxmlformats.org/officeDocument/2006/docPropsVTypes">
  <TotalTime>23770</TotalTime>
  <Words>953</Words>
  <Application>Microsoft Macintosh PowerPoint</Application>
  <PresentationFormat>Custom</PresentationFormat>
  <Paragraphs>76</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Times New Roman</vt:lpstr>
      <vt:lpstr>Default Design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Megan</dc:creator>
  <cp:lastModifiedBy>Bach, Christopher (UMSL-Student)</cp:lastModifiedBy>
  <cp:revision>74</cp:revision>
  <dcterms:modified xsi:type="dcterms:W3CDTF">2020-04-23T19:49:29Z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0x0101006CE1E3F07CB7704381E85F7773CD3EDD</vt:lpwstr>
  </property>
</Properties>
</file>