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80" autoAdjust="0"/>
  </p:normalViewPr>
  <p:slideViewPr>
    <p:cSldViewPr showGuides="1">
      <p:cViewPr>
        <p:scale>
          <a:sx n="59" d="100"/>
          <a:sy n="59" d="100"/>
        </p:scale>
        <p:origin x="-114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A10AF-7377-4415-82CD-BE13F9719D33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BA1FC-130C-44BC-B5B7-83F0A46459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0"/>
          <p:cNvGrpSpPr/>
          <p:nvPr/>
        </p:nvGrpSpPr>
        <p:grpSpPr>
          <a:xfrm>
            <a:off x="5257800" y="4572000"/>
            <a:ext cx="1752599" cy="1760234"/>
            <a:chOff x="31459715" y="31484537"/>
            <a:chExt cx="2408465" cy="2407158"/>
          </a:xfrm>
        </p:grpSpPr>
        <p:sp>
          <p:nvSpPr>
            <p:cNvPr id="7" name="Oval 6"/>
            <p:cNvSpPr>
              <a:spLocks/>
            </p:cNvSpPr>
            <p:nvPr/>
          </p:nvSpPr>
          <p:spPr>
            <a:xfrm>
              <a:off x="31459715" y="31484537"/>
              <a:ext cx="2408465" cy="240715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8" name="Oval 7"/>
            <p:cNvSpPr>
              <a:spLocks/>
            </p:cNvSpPr>
            <p:nvPr/>
          </p:nvSpPr>
          <p:spPr>
            <a:xfrm>
              <a:off x="31949571" y="32029493"/>
              <a:ext cx="734786" cy="93518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9" name="Oval 8"/>
            <p:cNvSpPr>
              <a:spLocks/>
            </p:cNvSpPr>
            <p:nvPr/>
          </p:nvSpPr>
          <p:spPr>
            <a:xfrm>
              <a:off x="32456322" y="32318179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0" name="Oval 9"/>
            <p:cNvSpPr>
              <a:spLocks/>
            </p:cNvSpPr>
            <p:nvPr/>
          </p:nvSpPr>
          <p:spPr>
            <a:xfrm>
              <a:off x="32373271" y="32213973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1" name="Oval 10"/>
            <p:cNvSpPr>
              <a:spLocks/>
            </p:cNvSpPr>
            <p:nvPr/>
          </p:nvSpPr>
          <p:spPr>
            <a:xfrm>
              <a:off x="33369878" y="32422384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2" name="Oval 11"/>
            <p:cNvSpPr>
              <a:spLocks/>
            </p:cNvSpPr>
            <p:nvPr/>
          </p:nvSpPr>
          <p:spPr>
            <a:xfrm>
              <a:off x="32871574" y="32839204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3" name="Oval 12"/>
            <p:cNvSpPr>
              <a:spLocks/>
            </p:cNvSpPr>
            <p:nvPr/>
          </p:nvSpPr>
          <p:spPr>
            <a:xfrm>
              <a:off x="32456322" y="32630794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4" name="Oval 13"/>
            <p:cNvSpPr>
              <a:spLocks/>
            </p:cNvSpPr>
            <p:nvPr/>
          </p:nvSpPr>
          <p:spPr>
            <a:xfrm>
              <a:off x="32456322" y="32734999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5" name="Oval 14"/>
            <p:cNvSpPr>
              <a:spLocks/>
            </p:cNvSpPr>
            <p:nvPr/>
          </p:nvSpPr>
          <p:spPr>
            <a:xfrm>
              <a:off x="32134629" y="32375857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32352343" y="32306584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7" name="Oval 16"/>
            <p:cNvSpPr>
              <a:spLocks/>
            </p:cNvSpPr>
            <p:nvPr/>
          </p:nvSpPr>
          <p:spPr>
            <a:xfrm>
              <a:off x="32221714" y="32514402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8" name="Oval 17"/>
            <p:cNvSpPr>
              <a:spLocks/>
            </p:cNvSpPr>
            <p:nvPr/>
          </p:nvSpPr>
          <p:spPr>
            <a:xfrm>
              <a:off x="32373271" y="32734999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9" name="Oval 18"/>
            <p:cNvSpPr>
              <a:spLocks/>
            </p:cNvSpPr>
            <p:nvPr/>
          </p:nvSpPr>
          <p:spPr>
            <a:xfrm>
              <a:off x="32041069" y="32422383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0" name="Oval 19"/>
            <p:cNvSpPr>
              <a:spLocks/>
            </p:cNvSpPr>
            <p:nvPr/>
          </p:nvSpPr>
          <p:spPr>
            <a:xfrm>
              <a:off x="31958018" y="33151819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1" name="Oval 20"/>
            <p:cNvSpPr>
              <a:spLocks/>
            </p:cNvSpPr>
            <p:nvPr/>
          </p:nvSpPr>
          <p:spPr>
            <a:xfrm>
              <a:off x="32290221" y="32109768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2" name="Oval 21"/>
            <p:cNvSpPr>
              <a:spLocks/>
            </p:cNvSpPr>
            <p:nvPr/>
          </p:nvSpPr>
          <p:spPr>
            <a:xfrm>
              <a:off x="32352343" y="32791493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3" name="Oval 22"/>
            <p:cNvSpPr>
              <a:spLocks/>
            </p:cNvSpPr>
            <p:nvPr/>
          </p:nvSpPr>
          <p:spPr>
            <a:xfrm>
              <a:off x="32539372" y="32526589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" name="Oval 23"/>
            <p:cNvSpPr>
              <a:spLocks/>
            </p:cNvSpPr>
            <p:nvPr/>
          </p:nvSpPr>
          <p:spPr>
            <a:xfrm>
              <a:off x="33203777" y="33360230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5" name="Oval 24"/>
            <p:cNvSpPr>
              <a:spLocks/>
            </p:cNvSpPr>
            <p:nvPr/>
          </p:nvSpPr>
          <p:spPr>
            <a:xfrm>
              <a:off x="32290221" y="32422383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6" name="Oval 25"/>
            <p:cNvSpPr>
              <a:spLocks/>
            </p:cNvSpPr>
            <p:nvPr/>
          </p:nvSpPr>
          <p:spPr>
            <a:xfrm>
              <a:off x="32112857" y="32537400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7" name="Oval 26"/>
            <p:cNvSpPr>
              <a:spLocks/>
            </p:cNvSpPr>
            <p:nvPr/>
          </p:nvSpPr>
          <p:spPr>
            <a:xfrm>
              <a:off x="32080200" y="32675946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8" name="Oval 27"/>
            <p:cNvSpPr>
              <a:spLocks/>
            </p:cNvSpPr>
            <p:nvPr/>
          </p:nvSpPr>
          <p:spPr>
            <a:xfrm>
              <a:off x="32041069" y="32318178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9" name="Oval 28"/>
            <p:cNvSpPr>
              <a:spLocks/>
            </p:cNvSpPr>
            <p:nvPr/>
          </p:nvSpPr>
          <p:spPr>
            <a:xfrm>
              <a:off x="32456322" y="32422383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0" name="Oval 29"/>
            <p:cNvSpPr>
              <a:spLocks/>
            </p:cNvSpPr>
            <p:nvPr/>
          </p:nvSpPr>
          <p:spPr>
            <a:xfrm>
              <a:off x="32456322" y="32213973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1" name="Oval 30"/>
            <p:cNvSpPr>
              <a:spLocks/>
            </p:cNvSpPr>
            <p:nvPr/>
          </p:nvSpPr>
          <p:spPr>
            <a:xfrm>
              <a:off x="32539372" y="32422384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2" name="Oval 31"/>
            <p:cNvSpPr>
              <a:spLocks/>
            </p:cNvSpPr>
            <p:nvPr/>
          </p:nvSpPr>
          <p:spPr>
            <a:xfrm>
              <a:off x="33203777" y="32005563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3" name="Oval 32"/>
            <p:cNvSpPr>
              <a:spLocks/>
            </p:cNvSpPr>
            <p:nvPr/>
          </p:nvSpPr>
          <p:spPr>
            <a:xfrm>
              <a:off x="32705473" y="31797152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4" name="Oval 33"/>
            <p:cNvSpPr>
              <a:spLocks/>
            </p:cNvSpPr>
            <p:nvPr/>
          </p:nvSpPr>
          <p:spPr>
            <a:xfrm>
              <a:off x="32456322" y="33360230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5" name="Oval 34"/>
            <p:cNvSpPr>
              <a:spLocks/>
            </p:cNvSpPr>
            <p:nvPr/>
          </p:nvSpPr>
          <p:spPr>
            <a:xfrm>
              <a:off x="33535979" y="32734999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6" name="Oval 35"/>
            <p:cNvSpPr>
              <a:spLocks/>
            </p:cNvSpPr>
            <p:nvPr/>
          </p:nvSpPr>
          <p:spPr>
            <a:xfrm>
              <a:off x="32954625" y="32318178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7" name="Oval 36"/>
            <p:cNvSpPr>
              <a:spLocks/>
            </p:cNvSpPr>
            <p:nvPr/>
          </p:nvSpPr>
          <p:spPr>
            <a:xfrm>
              <a:off x="32738785" y="33618054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8" name="Oval 37"/>
            <p:cNvSpPr>
              <a:spLocks/>
            </p:cNvSpPr>
            <p:nvPr/>
          </p:nvSpPr>
          <p:spPr>
            <a:xfrm>
              <a:off x="33037676" y="33047614"/>
              <a:ext cx="81643" cy="10390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9" name="Oval 38"/>
            <p:cNvSpPr>
              <a:spLocks/>
            </p:cNvSpPr>
            <p:nvPr/>
          </p:nvSpPr>
          <p:spPr>
            <a:xfrm>
              <a:off x="32189057" y="32652948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0" name="Oval 39"/>
            <p:cNvSpPr>
              <a:spLocks/>
            </p:cNvSpPr>
            <p:nvPr/>
          </p:nvSpPr>
          <p:spPr>
            <a:xfrm>
              <a:off x="32134629" y="32098766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1" name="Oval 40"/>
            <p:cNvSpPr>
              <a:spLocks/>
            </p:cNvSpPr>
            <p:nvPr/>
          </p:nvSpPr>
          <p:spPr>
            <a:xfrm>
              <a:off x="32167285" y="32306584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2" name="Oval 41"/>
            <p:cNvSpPr>
              <a:spLocks/>
            </p:cNvSpPr>
            <p:nvPr/>
          </p:nvSpPr>
          <p:spPr>
            <a:xfrm>
              <a:off x="32058428" y="32583675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3" name="Oval 42"/>
            <p:cNvSpPr>
              <a:spLocks/>
            </p:cNvSpPr>
            <p:nvPr/>
          </p:nvSpPr>
          <p:spPr>
            <a:xfrm>
              <a:off x="32276143" y="32537400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4" name="Oval 43"/>
            <p:cNvSpPr>
              <a:spLocks/>
            </p:cNvSpPr>
            <p:nvPr/>
          </p:nvSpPr>
          <p:spPr>
            <a:xfrm>
              <a:off x="32297915" y="32675946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5" name="Oval 44"/>
            <p:cNvSpPr>
              <a:spLocks/>
            </p:cNvSpPr>
            <p:nvPr/>
          </p:nvSpPr>
          <p:spPr>
            <a:xfrm>
              <a:off x="32406772" y="32514402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6" name="Oval 45"/>
            <p:cNvSpPr>
              <a:spLocks/>
            </p:cNvSpPr>
            <p:nvPr/>
          </p:nvSpPr>
          <p:spPr>
            <a:xfrm>
              <a:off x="32297915" y="32445129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7" name="Oval 46"/>
            <p:cNvSpPr>
              <a:spLocks/>
            </p:cNvSpPr>
            <p:nvPr/>
          </p:nvSpPr>
          <p:spPr>
            <a:xfrm>
              <a:off x="32189057" y="32606673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8" name="Oval 47"/>
            <p:cNvSpPr>
              <a:spLocks/>
            </p:cNvSpPr>
            <p:nvPr/>
          </p:nvSpPr>
          <p:spPr>
            <a:xfrm>
              <a:off x="32167285" y="32745218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49" name="Oval 48"/>
            <p:cNvSpPr>
              <a:spLocks/>
            </p:cNvSpPr>
            <p:nvPr/>
          </p:nvSpPr>
          <p:spPr>
            <a:xfrm>
              <a:off x="32243486" y="32814491"/>
              <a:ext cx="81643" cy="10390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/>
          <p:cNvSpPr txBox="1">
            <a:spLocks/>
          </p:cNvSpPr>
          <p:nvPr/>
        </p:nvSpPr>
        <p:spPr>
          <a:xfrm>
            <a:off x="2743200" y="3810000"/>
            <a:ext cx="4267200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Role of Puf4 in Regulating Ribosome Production and thus Protein Production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0" name="Picture 8" descr="http://www.savingcountrymusic.com/wp-content/uploads/2016/08/human-being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239000" y="4038600"/>
            <a:ext cx="1675386" cy="2920397"/>
          </a:xfrm>
          <a:prstGeom prst="rect">
            <a:avLst/>
          </a:prstGeom>
          <a:noFill/>
        </p:spPr>
      </p:pic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477379" y="3810000"/>
            <a:ext cx="1810519" cy="1011436"/>
            <a:chOff x="2152485" y="1124700"/>
            <a:chExt cx="4828050" cy="2697162"/>
          </a:xfrm>
        </p:grpSpPr>
        <p:sp>
          <p:nvSpPr>
            <p:cNvPr id="59" name="Oval 58"/>
            <p:cNvSpPr/>
            <p:nvPr/>
          </p:nvSpPr>
          <p:spPr>
            <a:xfrm>
              <a:off x="2152485" y="1585560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4999">
                  <a:srgbClr val="92D05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metal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Puf2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880710" y="1124700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4999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metal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Puf4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608935" y="1585560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4999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metal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Puf5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62" name="Straight Arrow Connector 61"/>
            <p:cNvCxnSpPr>
              <a:stCxn id="59" idx="4"/>
            </p:cNvCxnSpPr>
            <p:nvPr/>
          </p:nvCxnSpPr>
          <p:spPr>
            <a:xfrm>
              <a:off x="2838285" y="2957160"/>
              <a:ext cx="1733716" cy="86470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60" idx="4"/>
            </p:cNvCxnSpPr>
            <p:nvPr/>
          </p:nvCxnSpPr>
          <p:spPr>
            <a:xfrm>
              <a:off x="4566511" y="2496300"/>
              <a:ext cx="5490" cy="132556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61" idx="3"/>
            </p:cNvCxnSpPr>
            <p:nvPr/>
          </p:nvCxnSpPr>
          <p:spPr>
            <a:xfrm flipH="1">
              <a:off x="4572001" y="2756294"/>
              <a:ext cx="1237800" cy="10655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>
            <a:grpSpLocks noChangeAspect="1"/>
          </p:cNvGrpSpPr>
          <p:nvPr/>
        </p:nvGrpSpPr>
        <p:grpSpPr>
          <a:xfrm>
            <a:off x="151664" y="5295900"/>
            <a:ext cx="2343150" cy="1333500"/>
            <a:chOff x="1291765" y="1355130"/>
            <a:chExt cx="6248400" cy="3556000"/>
          </a:xfrm>
        </p:grpSpPr>
        <p:sp>
          <p:nvSpPr>
            <p:cNvPr id="72" name="Oval 71"/>
            <p:cNvSpPr/>
            <p:nvPr/>
          </p:nvSpPr>
          <p:spPr>
            <a:xfrm>
              <a:off x="2536535" y="1355130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4999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metal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Puf1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5570530" y="1355130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4999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metal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Puf3</a:t>
              </a:r>
              <a:endParaRPr lang="en-US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Straight Arrow Connector 73"/>
            <p:cNvCxnSpPr>
              <a:stCxn id="72" idx="4"/>
            </p:cNvCxnSpPr>
            <p:nvPr/>
          </p:nvCxnSpPr>
          <p:spPr>
            <a:xfrm>
              <a:off x="3222335" y="2726730"/>
              <a:ext cx="1349665" cy="6635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73" idx="3"/>
            </p:cNvCxnSpPr>
            <p:nvPr/>
          </p:nvCxnSpPr>
          <p:spPr>
            <a:xfrm flipH="1">
              <a:off x="4572000" y="2525864"/>
              <a:ext cx="1199396" cy="86441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Cloud 76"/>
            <p:cNvSpPr/>
            <p:nvPr/>
          </p:nvSpPr>
          <p:spPr>
            <a:xfrm>
              <a:off x="1291765" y="2572917"/>
              <a:ext cx="6248400" cy="2338213"/>
            </a:xfrm>
            <a:prstGeom prst="cloud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Multiply 77"/>
          <p:cNvSpPr/>
          <p:nvPr/>
        </p:nvSpPr>
        <p:spPr>
          <a:xfrm>
            <a:off x="914400" y="4419600"/>
            <a:ext cx="914400" cy="914400"/>
          </a:xfrm>
          <a:prstGeom prst="mathMultiply">
            <a:avLst>
              <a:gd name="adj1" fmla="val 85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2825739" cy="335010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0" name="TextBox 89"/>
          <p:cNvSpPr txBox="1"/>
          <p:nvPr/>
        </p:nvSpPr>
        <p:spPr>
          <a:xfrm>
            <a:off x="3246787" y="152400"/>
            <a:ext cx="2163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mRNA Lifespan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3226692" y="1676400"/>
            <a:ext cx="2107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 mRNA Lifespan</a:t>
            </a:r>
            <a:endParaRPr lang="en-US" dirty="0"/>
          </a:p>
        </p:txBody>
      </p:sp>
      <p:pic>
        <p:nvPicPr>
          <p:cNvPr id="1037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9960" y="609600"/>
            <a:ext cx="548640" cy="457200"/>
          </a:xfrm>
          <a:prstGeom prst="rect">
            <a:avLst/>
          </a:prstGeom>
          <a:noFill/>
        </p:spPr>
      </p:pic>
      <p:pic>
        <p:nvPicPr>
          <p:cNvPr id="94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9560" y="685800"/>
            <a:ext cx="548640" cy="457200"/>
          </a:xfrm>
          <a:prstGeom prst="rect">
            <a:avLst/>
          </a:prstGeom>
          <a:noFill/>
        </p:spPr>
      </p:pic>
      <p:pic>
        <p:nvPicPr>
          <p:cNvPr id="95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4760" y="990600"/>
            <a:ext cx="548640" cy="457200"/>
          </a:xfrm>
          <a:prstGeom prst="rect">
            <a:avLst/>
          </a:prstGeom>
          <a:noFill/>
        </p:spPr>
      </p:pic>
      <p:pic>
        <p:nvPicPr>
          <p:cNvPr id="96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9092" y="2133600"/>
            <a:ext cx="548640" cy="457200"/>
          </a:xfrm>
          <a:prstGeom prst="rect">
            <a:avLst/>
          </a:prstGeom>
          <a:noFill/>
        </p:spPr>
      </p:pic>
      <p:pic>
        <p:nvPicPr>
          <p:cNvPr id="97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514600"/>
            <a:ext cx="548640" cy="457200"/>
          </a:xfrm>
          <a:prstGeom prst="rect">
            <a:avLst/>
          </a:prstGeom>
          <a:noFill/>
        </p:spPr>
      </p:pic>
      <p:pic>
        <p:nvPicPr>
          <p:cNvPr id="98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2492" y="2133600"/>
            <a:ext cx="548640" cy="457200"/>
          </a:xfrm>
          <a:prstGeom prst="rect">
            <a:avLst/>
          </a:prstGeom>
          <a:noFill/>
        </p:spPr>
      </p:pic>
      <p:pic>
        <p:nvPicPr>
          <p:cNvPr id="99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6292" y="2895600"/>
            <a:ext cx="548640" cy="457200"/>
          </a:xfrm>
          <a:prstGeom prst="rect">
            <a:avLst/>
          </a:prstGeom>
          <a:noFill/>
        </p:spPr>
      </p:pic>
      <p:pic>
        <p:nvPicPr>
          <p:cNvPr id="100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4892" y="2133600"/>
            <a:ext cx="548640" cy="457200"/>
          </a:xfrm>
          <a:prstGeom prst="rect">
            <a:avLst/>
          </a:prstGeom>
          <a:noFill/>
        </p:spPr>
      </p:pic>
      <p:pic>
        <p:nvPicPr>
          <p:cNvPr id="101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0092" y="2362200"/>
            <a:ext cx="548640" cy="457200"/>
          </a:xfrm>
          <a:prstGeom prst="rect">
            <a:avLst/>
          </a:prstGeom>
          <a:noFill/>
        </p:spPr>
      </p:pic>
      <p:pic>
        <p:nvPicPr>
          <p:cNvPr id="102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2514600"/>
            <a:ext cx="548640" cy="457200"/>
          </a:xfrm>
          <a:prstGeom prst="rect">
            <a:avLst/>
          </a:prstGeom>
          <a:noFill/>
        </p:spPr>
      </p:pic>
      <p:pic>
        <p:nvPicPr>
          <p:cNvPr id="103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514600"/>
            <a:ext cx="548640" cy="457200"/>
          </a:xfrm>
          <a:prstGeom prst="rect">
            <a:avLst/>
          </a:prstGeom>
          <a:noFill/>
        </p:spPr>
      </p:pic>
      <p:pic>
        <p:nvPicPr>
          <p:cNvPr id="104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1492" y="2895600"/>
            <a:ext cx="548640" cy="457200"/>
          </a:xfrm>
          <a:prstGeom prst="rect">
            <a:avLst/>
          </a:prstGeom>
          <a:noFill/>
        </p:spPr>
      </p:pic>
      <p:pic>
        <p:nvPicPr>
          <p:cNvPr id="105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3892" y="2057400"/>
            <a:ext cx="548640" cy="457200"/>
          </a:xfrm>
          <a:prstGeom prst="rect">
            <a:avLst/>
          </a:prstGeom>
          <a:noFill/>
        </p:spPr>
      </p:pic>
      <p:pic>
        <p:nvPicPr>
          <p:cNvPr id="106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8252" y="1981200"/>
            <a:ext cx="548640" cy="457200"/>
          </a:xfrm>
          <a:prstGeom prst="rect">
            <a:avLst/>
          </a:prstGeom>
          <a:noFill/>
        </p:spPr>
      </p:pic>
      <p:pic>
        <p:nvPicPr>
          <p:cNvPr id="107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8252" y="2667000"/>
            <a:ext cx="548640" cy="457200"/>
          </a:xfrm>
          <a:prstGeom prst="rect">
            <a:avLst/>
          </a:prstGeom>
          <a:noFill/>
        </p:spPr>
      </p:pic>
      <p:pic>
        <p:nvPicPr>
          <p:cNvPr id="108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667000"/>
            <a:ext cx="548640" cy="457200"/>
          </a:xfrm>
          <a:prstGeom prst="rect">
            <a:avLst/>
          </a:prstGeom>
          <a:noFill/>
        </p:spPr>
      </p:pic>
      <p:pic>
        <p:nvPicPr>
          <p:cNvPr id="109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895600"/>
            <a:ext cx="548640" cy="457200"/>
          </a:xfrm>
          <a:prstGeom prst="rect">
            <a:avLst/>
          </a:prstGeom>
          <a:noFill/>
        </p:spPr>
      </p:pic>
      <p:pic>
        <p:nvPicPr>
          <p:cNvPr id="110" name="Picture 13" descr="C:\Users\MandaTony\AppData\Local\Microsoft\Windows\Temporary Internet Files\Content.IE5\NENGB3AI\576px-Protein_DRD2_PDB_1I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743200"/>
            <a:ext cx="548640" cy="457200"/>
          </a:xfrm>
          <a:prstGeom prst="rect">
            <a:avLst/>
          </a:prstGeom>
          <a:noFill/>
        </p:spPr>
      </p:pic>
      <p:sp>
        <p:nvSpPr>
          <p:cNvPr id="115" name="Rectangle 114"/>
          <p:cNvSpPr/>
          <p:nvPr/>
        </p:nvSpPr>
        <p:spPr>
          <a:xfrm>
            <a:off x="76200" y="76200"/>
            <a:ext cx="5257800" cy="3581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76200" y="3733800"/>
            <a:ext cx="2514600" cy="304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990600" y="480060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mRNA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990600" y="609600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mRNA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7721242" y="4576465"/>
            <a:ext cx="660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?</a:t>
            </a:r>
            <a:endParaRPr lang="en-US" sz="8000" dirty="0"/>
          </a:p>
        </p:txBody>
      </p:sp>
      <p:sp>
        <p:nvSpPr>
          <p:cNvPr id="122" name="Flowchart: Delay 121"/>
          <p:cNvSpPr/>
          <p:nvPr/>
        </p:nvSpPr>
        <p:spPr>
          <a:xfrm rot="10800000">
            <a:off x="5722639" y="1905000"/>
            <a:ext cx="228600" cy="381000"/>
          </a:xfrm>
          <a:prstGeom prst="flowChartDela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Freeform 124"/>
          <p:cNvSpPr/>
          <p:nvPr/>
        </p:nvSpPr>
        <p:spPr>
          <a:xfrm>
            <a:off x="5951239" y="1920596"/>
            <a:ext cx="1896979" cy="262913"/>
          </a:xfrm>
          <a:custGeom>
            <a:avLst/>
            <a:gdLst>
              <a:gd name="connsiteX0" fmla="*/ 0 w 2411663"/>
              <a:gd name="connsiteY0" fmla="*/ 170225 h 262913"/>
              <a:gd name="connsiteX1" fmla="*/ 582863 w 2411663"/>
              <a:gd name="connsiteY1" fmla="*/ 15151 h 262913"/>
              <a:gd name="connsiteX2" fmla="*/ 1294063 w 2411663"/>
              <a:gd name="connsiteY2" fmla="*/ 261130 h 262913"/>
              <a:gd name="connsiteX3" fmla="*/ 1935747 w 2411663"/>
              <a:gd name="connsiteY3" fmla="*/ 25846 h 262913"/>
              <a:gd name="connsiteX4" fmla="*/ 2411663 w 2411663"/>
              <a:gd name="connsiteY4" fmla="*/ 175572 h 262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1663" h="262913">
                <a:moveTo>
                  <a:pt x="0" y="170225"/>
                </a:moveTo>
                <a:cubicBezTo>
                  <a:pt x="183593" y="85112"/>
                  <a:pt x="367186" y="0"/>
                  <a:pt x="582863" y="15151"/>
                </a:cubicBezTo>
                <a:cubicBezTo>
                  <a:pt x="798540" y="30302"/>
                  <a:pt x="1068582" y="259348"/>
                  <a:pt x="1294063" y="261130"/>
                </a:cubicBezTo>
                <a:cubicBezTo>
                  <a:pt x="1519544" y="262913"/>
                  <a:pt x="1749480" y="40106"/>
                  <a:pt x="1935747" y="25846"/>
                </a:cubicBezTo>
                <a:cubicBezTo>
                  <a:pt x="2122014" y="11586"/>
                  <a:pt x="2411663" y="175572"/>
                  <a:pt x="2411663" y="175572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7780039" y="1932801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AAAAAA</a:t>
            </a:r>
            <a:endParaRPr lang="en-US" sz="1200" dirty="0"/>
          </a:p>
        </p:txBody>
      </p:sp>
      <p:sp>
        <p:nvSpPr>
          <p:cNvPr id="127" name="TextBox 126"/>
          <p:cNvSpPr txBox="1"/>
          <p:nvPr/>
        </p:nvSpPr>
        <p:spPr>
          <a:xfrm>
            <a:off x="6629400" y="220980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mRNA</a:t>
            </a:r>
            <a:endParaRPr lang="en-US" dirty="0"/>
          </a:p>
        </p:txBody>
      </p:sp>
      <p:sp>
        <p:nvSpPr>
          <p:cNvPr id="128" name="Oval 127"/>
          <p:cNvSpPr/>
          <p:nvPr/>
        </p:nvSpPr>
        <p:spPr>
          <a:xfrm>
            <a:off x="7162800" y="1371600"/>
            <a:ext cx="609600" cy="60960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Puf</a:t>
            </a:r>
            <a:endParaRPr lang="en-US" sz="1400" dirty="0"/>
          </a:p>
        </p:txBody>
      </p:sp>
      <p:sp>
        <p:nvSpPr>
          <p:cNvPr id="129" name="Pie 128"/>
          <p:cNvSpPr/>
          <p:nvPr/>
        </p:nvSpPr>
        <p:spPr>
          <a:xfrm rot="11838409">
            <a:off x="8220665" y="1743665"/>
            <a:ext cx="533400" cy="533400"/>
          </a:xfrm>
          <a:prstGeom prst="pi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1" name="Curved Connector 130"/>
          <p:cNvCxnSpPr>
            <a:stCxn id="128" idx="7"/>
            <a:endCxn id="129" idx="1"/>
          </p:cNvCxnSpPr>
          <p:nvPr/>
        </p:nvCxnSpPr>
        <p:spPr>
          <a:xfrm rot="16200000" flipH="1">
            <a:off x="7977482" y="1166518"/>
            <a:ext cx="294866" cy="883579"/>
          </a:xfrm>
          <a:prstGeom prst="curvedConnector3">
            <a:avLst>
              <a:gd name="adj1" fmla="val -107803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5486401" y="304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Puf Proteins Bind mRNAs and Stimulate Degradation</a:t>
            </a:r>
            <a:endParaRPr lang="en-US" dirty="0"/>
          </a:p>
        </p:txBody>
      </p:sp>
      <p:sp>
        <p:nvSpPr>
          <p:cNvPr id="135" name="Rectangle 134"/>
          <p:cNvSpPr/>
          <p:nvPr/>
        </p:nvSpPr>
        <p:spPr>
          <a:xfrm>
            <a:off x="5410200" y="76200"/>
            <a:ext cx="3657600" cy="3581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0" name="Group 139"/>
          <p:cNvGrpSpPr/>
          <p:nvPr/>
        </p:nvGrpSpPr>
        <p:grpSpPr>
          <a:xfrm>
            <a:off x="534735" y="6019800"/>
            <a:ext cx="1675065" cy="242401"/>
            <a:chOff x="5943600" y="2780803"/>
            <a:chExt cx="2657658" cy="404001"/>
          </a:xfrm>
        </p:grpSpPr>
        <p:sp>
          <p:nvSpPr>
            <p:cNvPr id="141" name="Flowchart: Delay 140"/>
            <p:cNvSpPr/>
            <p:nvPr/>
          </p:nvSpPr>
          <p:spPr>
            <a:xfrm rot="10800000">
              <a:off x="5943600" y="2803804"/>
              <a:ext cx="228600" cy="38100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Freeform 141"/>
            <p:cNvSpPr/>
            <p:nvPr/>
          </p:nvSpPr>
          <p:spPr>
            <a:xfrm>
              <a:off x="6172200" y="2819400"/>
              <a:ext cx="1896979" cy="262913"/>
            </a:xfrm>
            <a:custGeom>
              <a:avLst/>
              <a:gdLst>
                <a:gd name="connsiteX0" fmla="*/ 0 w 2411663"/>
                <a:gd name="connsiteY0" fmla="*/ 170225 h 262913"/>
                <a:gd name="connsiteX1" fmla="*/ 582863 w 2411663"/>
                <a:gd name="connsiteY1" fmla="*/ 15151 h 262913"/>
                <a:gd name="connsiteX2" fmla="*/ 1294063 w 2411663"/>
                <a:gd name="connsiteY2" fmla="*/ 261130 h 262913"/>
                <a:gd name="connsiteX3" fmla="*/ 1935747 w 2411663"/>
                <a:gd name="connsiteY3" fmla="*/ 25846 h 262913"/>
                <a:gd name="connsiteX4" fmla="*/ 2411663 w 2411663"/>
                <a:gd name="connsiteY4" fmla="*/ 175572 h 26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1663" h="262913">
                  <a:moveTo>
                    <a:pt x="0" y="170225"/>
                  </a:moveTo>
                  <a:cubicBezTo>
                    <a:pt x="183593" y="85112"/>
                    <a:pt x="367186" y="0"/>
                    <a:pt x="582863" y="15151"/>
                  </a:cubicBezTo>
                  <a:cubicBezTo>
                    <a:pt x="798540" y="30302"/>
                    <a:pt x="1068582" y="259348"/>
                    <a:pt x="1294063" y="261130"/>
                  </a:cubicBezTo>
                  <a:cubicBezTo>
                    <a:pt x="1519544" y="262913"/>
                    <a:pt x="1749480" y="40106"/>
                    <a:pt x="1935747" y="25846"/>
                  </a:cubicBezTo>
                  <a:cubicBezTo>
                    <a:pt x="2122014" y="11586"/>
                    <a:pt x="2411663" y="175572"/>
                    <a:pt x="2411663" y="175572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877983" y="2780803"/>
              <a:ext cx="72327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AAAAAA</a:t>
              </a:r>
              <a:endParaRPr lang="en-US" sz="1200" dirty="0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33400" y="4724400"/>
            <a:ext cx="1675065" cy="242401"/>
            <a:chOff x="5943600" y="2780803"/>
            <a:chExt cx="2657658" cy="404001"/>
          </a:xfrm>
        </p:grpSpPr>
        <p:sp>
          <p:nvSpPr>
            <p:cNvPr id="145" name="Flowchart: Delay 144"/>
            <p:cNvSpPr/>
            <p:nvPr/>
          </p:nvSpPr>
          <p:spPr>
            <a:xfrm rot="10800000">
              <a:off x="5943600" y="2803804"/>
              <a:ext cx="228600" cy="38100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Freeform 145"/>
            <p:cNvSpPr/>
            <p:nvPr/>
          </p:nvSpPr>
          <p:spPr>
            <a:xfrm>
              <a:off x="6172200" y="2819400"/>
              <a:ext cx="1896979" cy="262913"/>
            </a:xfrm>
            <a:custGeom>
              <a:avLst/>
              <a:gdLst>
                <a:gd name="connsiteX0" fmla="*/ 0 w 2411663"/>
                <a:gd name="connsiteY0" fmla="*/ 170225 h 262913"/>
                <a:gd name="connsiteX1" fmla="*/ 582863 w 2411663"/>
                <a:gd name="connsiteY1" fmla="*/ 15151 h 262913"/>
                <a:gd name="connsiteX2" fmla="*/ 1294063 w 2411663"/>
                <a:gd name="connsiteY2" fmla="*/ 261130 h 262913"/>
                <a:gd name="connsiteX3" fmla="*/ 1935747 w 2411663"/>
                <a:gd name="connsiteY3" fmla="*/ 25846 h 262913"/>
                <a:gd name="connsiteX4" fmla="*/ 2411663 w 2411663"/>
                <a:gd name="connsiteY4" fmla="*/ 175572 h 26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1663" h="262913">
                  <a:moveTo>
                    <a:pt x="0" y="170225"/>
                  </a:moveTo>
                  <a:cubicBezTo>
                    <a:pt x="183593" y="85112"/>
                    <a:pt x="367186" y="0"/>
                    <a:pt x="582863" y="15151"/>
                  </a:cubicBezTo>
                  <a:cubicBezTo>
                    <a:pt x="798540" y="30302"/>
                    <a:pt x="1068582" y="259348"/>
                    <a:pt x="1294063" y="261130"/>
                  </a:cubicBezTo>
                  <a:cubicBezTo>
                    <a:pt x="1519544" y="262913"/>
                    <a:pt x="1749480" y="40106"/>
                    <a:pt x="1935747" y="25846"/>
                  </a:cubicBezTo>
                  <a:cubicBezTo>
                    <a:pt x="2122014" y="11586"/>
                    <a:pt x="2411663" y="175572"/>
                    <a:pt x="2411663" y="175572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877983" y="2780803"/>
              <a:ext cx="723275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AAAAAA</a:t>
              </a:r>
              <a:endParaRPr lang="en-US" sz="1200" dirty="0"/>
            </a:p>
          </p:txBody>
        </p:sp>
      </p:grpSp>
      <p:pic>
        <p:nvPicPr>
          <p:cNvPr id="1042" name="Picture 18" descr="https://pubs.acs.org/cen/_img/88/i48/8848NOTW1500_pg5-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495800"/>
            <a:ext cx="2324100" cy="2091690"/>
          </a:xfrm>
          <a:prstGeom prst="rect">
            <a:avLst/>
          </a:prstGeom>
          <a:noFill/>
        </p:spPr>
      </p:pic>
      <p:sp>
        <p:nvSpPr>
          <p:cNvPr id="151" name="Rectangle 150"/>
          <p:cNvSpPr/>
          <p:nvPr/>
        </p:nvSpPr>
        <p:spPr>
          <a:xfrm>
            <a:off x="2667000" y="3733800"/>
            <a:ext cx="4419600" cy="304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7162800" y="3733800"/>
            <a:ext cx="1905000" cy="304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>
            <a:spLocks/>
          </p:cNvSpPr>
          <p:nvPr/>
        </p:nvSpPr>
        <p:spPr>
          <a:xfrm>
            <a:off x="6985627" y="3810000"/>
            <a:ext cx="2310773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Role in Humans?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41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MandaTony</dc:creator>
  <cp:lastModifiedBy>MandaTony</cp:lastModifiedBy>
  <cp:revision>3</cp:revision>
  <dcterms:created xsi:type="dcterms:W3CDTF">2016-11-03T19:02:15Z</dcterms:created>
  <dcterms:modified xsi:type="dcterms:W3CDTF">2016-11-03T22:22:53Z</dcterms:modified>
</cp:coreProperties>
</file>