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30276000" cx="4280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9536">
          <p15:clr>
            <a:srgbClr val="A4A3A4"/>
          </p15:clr>
        </p15:guide>
        <p15:guide id="2" pos="134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9536" orient="horz"/>
        <p:guide pos="13482"/>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05359" y="685800"/>
            <a:ext cx="4848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005359" y="685800"/>
            <a:ext cx="4848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1459139" y="4382765"/>
            <a:ext cx="39885900" cy="12081900"/>
          </a:xfrm>
          <a:prstGeom prst="rect">
            <a:avLst/>
          </a:prstGeom>
        </p:spPr>
        <p:txBody>
          <a:bodyPr anchorCtr="0" anchor="b" bIns="464650" lIns="464650" spcFirstLastPara="1" rIns="464650" wrap="square" tIns="464650">
            <a:normAutofit/>
          </a:bodyPr>
          <a:lstStyle>
            <a:lvl1pPr lvl="0" algn="ctr">
              <a:spcBef>
                <a:spcPts val="0"/>
              </a:spcBef>
              <a:spcAft>
                <a:spcPts val="0"/>
              </a:spcAft>
              <a:buSzPts val="26500"/>
              <a:buNone/>
              <a:defRPr sz="26500"/>
            </a:lvl1pPr>
            <a:lvl2pPr lvl="1" algn="ctr">
              <a:spcBef>
                <a:spcPts val="0"/>
              </a:spcBef>
              <a:spcAft>
                <a:spcPts val="0"/>
              </a:spcAft>
              <a:buSzPts val="26500"/>
              <a:buNone/>
              <a:defRPr sz="26500"/>
            </a:lvl2pPr>
            <a:lvl3pPr lvl="2" algn="ctr">
              <a:spcBef>
                <a:spcPts val="0"/>
              </a:spcBef>
              <a:spcAft>
                <a:spcPts val="0"/>
              </a:spcAft>
              <a:buSzPts val="26500"/>
              <a:buNone/>
              <a:defRPr sz="26500"/>
            </a:lvl3pPr>
            <a:lvl4pPr lvl="3" algn="ctr">
              <a:spcBef>
                <a:spcPts val="0"/>
              </a:spcBef>
              <a:spcAft>
                <a:spcPts val="0"/>
              </a:spcAft>
              <a:buSzPts val="26500"/>
              <a:buNone/>
              <a:defRPr sz="26500"/>
            </a:lvl4pPr>
            <a:lvl5pPr lvl="4" algn="ctr">
              <a:spcBef>
                <a:spcPts val="0"/>
              </a:spcBef>
              <a:spcAft>
                <a:spcPts val="0"/>
              </a:spcAft>
              <a:buSzPts val="26500"/>
              <a:buNone/>
              <a:defRPr sz="26500"/>
            </a:lvl5pPr>
            <a:lvl6pPr lvl="5" algn="ctr">
              <a:spcBef>
                <a:spcPts val="0"/>
              </a:spcBef>
              <a:spcAft>
                <a:spcPts val="0"/>
              </a:spcAft>
              <a:buSzPts val="26500"/>
              <a:buNone/>
              <a:defRPr sz="26500"/>
            </a:lvl6pPr>
            <a:lvl7pPr lvl="6" algn="ctr">
              <a:spcBef>
                <a:spcPts val="0"/>
              </a:spcBef>
              <a:spcAft>
                <a:spcPts val="0"/>
              </a:spcAft>
              <a:buSzPts val="26500"/>
              <a:buNone/>
              <a:defRPr sz="26500"/>
            </a:lvl7pPr>
            <a:lvl8pPr lvl="7" algn="ctr">
              <a:spcBef>
                <a:spcPts val="0"/>
              </a:spcBef>
              <a:spcAft>
                <a:spcPts val="0"/>
              </a:spcAft>
              <a:buSzPts val="26500"/>
              <a:buNone/>
              <a:defRPr sz="26500"/>
            </a:lvl8pPr>
            <a:lvl9pPr lvl="8" algn="ctr">
              <a:spcBef>
                <a:spcPts val="0"/>
              </a:spcBef>
              <a:spcAft>
                <a:spcPts val="0"/>
              </a:spcAft>
              <a:buSzPts val="26500"/>
              <a:buNone/>
              <a:defRPr sz="26500"/>
            </a:lvl9pPr>
          </a:lstStyle>
          <a:p/>
        </p:txBody>
      </p:sp>
      <p:sp>
        <p:nvSpPr>
          <p:cNvPr id="11" name="Google Shape;11;p2"/>
          <p:cNvSpPr txBox="1"/>
          <p:nvPr>
            <p:ph idx="1" type="subTitle"/>
          </p:nvPr>
        </p:nvSpPr>
        <p:spPr>
          <a:xfrm>
            <a:off x="1459100" y="16682409"/>
            <a:ext cx="39885900" cy="4665300"/>
          </a:xfrm>
          <a:prstGeom prst="rect">
            <a:avLst/>
          </a:prstGeom>
        </p:spPr>
        <p:txBody>
          <a:bodyPr anchorCtr="0" anchor="t" bIns="464650" lIns="464650" spcFirstLastPara="1" rIns="464650" wrap="square" tIns="464650">
            <a:normAutofit/>
          </a:bodyPr>
          <a:lstStyle>
            <a:lvl1pPr lvl="0" algn="ctr">
              <a:lnSpc>
                <a:spcPct val="100000"/>
              </a:lnSpc>
              <a:spcBef>
                <a:spcPts val="0"/>
              </a:spcBef>
              <a:spcAft>
                <a:spcPts val="0"/>
              </a:spcAft>
              <a:buSzPts val="14300"/>
              <a:buNone/>
              <a:defRPr sz="14300"/>
            </a:lvl1pPr>
            <a:lvl2pPr lvl="1" algn="ctr">
              <a:lnSpc>
                <a:spcPct val="100000"/>
              </a:lnSpc>
              <a:spcBef>
                <a:spcPts val="0"/>
              </a:spcBef>
              <a:spcAft>
                <a:spcPts val="0"/>
              </a:spcAft>
              <a:buSzPts val="14300"/>
              <a:buNone/>
              <a:defRPr sz="14300"/>
            </a:lvl2pPr>
            <a:lvl3pPr lvl="2" algn="ctr">
              <a:lnSpc>
                <a:spcPct val="100000"/>
              </a:lnSpc>
              <a:spcBef>
                <a:spcPts val="0"/>
              </a:spcBef>
              <a:spcAft>
                <a:spcPts val="0"/>
              </a:spcAft>
              <a:buSzPts val="14300"/>
              <a:buNone/>
              <a:defRPr sz="14300"/>
            </a:lvl3pPr>
            <a:lvl4pPr lvl="3" algn="ctr">
              <a:lnSpc>
                <a:spcPct val="100000"/>
              </a:lnSpc>
              <a:spcBef>
                <a:spcPts val="0"/>
              </a:spcBef>
              <a:spcAft>
                <a:spcPts val="0"/>
              </a:spcAft>
              <a:buSzPts val="14300"/>
              <a:buNone/>
              <a:defRPr sz="14300"/>
            </a:lvl4pPr>
            <a:lvl5pPr lvl="4" algn="ctr">
              <a:lnSpc>
                <a:spcPct val="100000"/>
              </a:lnSpc>
              <a:spcBef>
                <a:spcPts val="0"/>
              </a:spcBef>
              <a:spcAft>
                <a:spcPts val="0"/>
              </a:spcAft>
              <a:buSzPts val="14300"/>
              <a:buNone/>
              <a:defRPr sz="14300"/>
            </a:lvl5pPr>
            <a:lvl6pPr lvl="5" algn="ctr">
              <a:lnSpc>
                <a:spcPct val="100000"/>
              </a:lnSpc>
              <a:spcBef>
                <a:spcPts val="0"/>
              </a:spcBef>
              <a:spcAft>
                <a:spcPts val="0"/>
              </a:spcAft>
              <a:buSzPts val="14300"/>
              <a:buNone/>
              <a:defRPr sz="14300"/>
            </a:lvl6pPr>
            <a:lvl7pPr lvl="6" algn="ctr">
              <a:lnSpc>
                <a:spcPct val="100000"/>
              </a:lnSpc>
              <a:spcBef>
                <a:spcPts val="0"/>
              </a:spcBef>
              <a:spcAft>
                <a:spcPts val="0"/>
              </a:spcAft>
              <a:buSzPts val="14300"/>
              <a:buNone/>
              <a:defRPr sz="14300"/>
            </a:lvl7pPr>
            <a:lvl8pPr lvl="7" algn="ctr">
              <a:lnSpc>
                <a:spcPct val="100000"/>
              </a:lnSpc>
              <a:spcBef>
                <a:spcPts val="0"/>
              </a:spcBef>
              <a:spcAft>
                <a:spcPts val="0"/>
              </a:spcAft>
              <a:buSzPts val="14300"/>
              <a:buNone/>
              <a:defRPr sz="14300"/>
            </a:lvl8pPr>
            <a:lvl9pPr lvl="8" algn="ctr">
              <a:lnSpc>
                <a:spcPct val="100000"/>
              </a:lnSpc>
              <a:spcBef>
                <a:spcPts val="0"/>
              </a:spcBef>
              <a:spcAft>
                <a:spcPts val="0"/>
              </a:spcAft>
              <a:buSzPts val="14300"/>
              <a:buNone/>
              <a:defRPr sz="14300"/>
            </a:lvl9pPr>
          </a:lstStyle>
          <a:p/>
        </p:txBody>
      </p:sp>
      <p:sp>
        <p:nvSpPr>
          <p:cNvPr id="12" name="Google Shape;12;p2"/>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1459100" y="6510944"/>
            <a:ext cx="39885900" cy="11557800"/>
          </a:xfrm>
          <a:prstGeom prst="rect">
            <a:avLst/>
          </a:prstGeom>
        </p:spPr>
        <p:txBody>
          <a:bodyPr anchorCtr="0" anchor="b" bIns="464650" lIns="464650" spcFirstLastPara="1" rIns="464650" wrap="square" tIns="464650">
            <a:normAutofit/>
          </a:bodyPr>
          <a:lstStyle>
            <a:lvl1pPr lvl="0" algn="ctr">
              <a:spcBef>
                <a:spcPts val="0"/>
              </a:spcBef>
              <a:spcAft>
                <a:spcPts val="0"/>
              </a:spcAft>
              <a:buSzPts val="61000"/>
              <a:buNone/>
              <a:defRPr sz="61000"/>
            </a:lvl1pPr>
            <a:lvl2pPr lvl="1" algn="ctr">
              <a:spcBef>
                <a:spcPts val="0"/>
              </a:spcBef>
              <a:spcAft>
                <a:spcPts val="0"/>
              </a:spcAft>
              <a:buSzPts val="61000"/>
              <a:buNone/>
              <a:defRPr sz="61000"/>
            </a:lvl2pPr>
            <a:lvl3pPr lvl="2" algn="ctr">
              <a:spcBef>
                <a:spcPts val="0"/>
              </a:spcBef>
              <a:spcAft>
                <a:spcPts val="0"/>
              </a:spcAft>
              <a:buSzPts val="61000"/>
              <a:buNone/>
              <a:defRPr sz="61000"/>
            </a:lvl3pPr>
            <a:lvl4pPr lvl="3" algn="ctr">
              <a:spcBef>
                <a:spcPts val="0"/>
              </a:spcBef>
              <a:spcAft>
                <a:spcPts val="0"/>
              </a:spcAft>
              <a:buSzPts val="61000"/>
              <a:buNone/>
              <a:defRPr sz="61000"/>
            </a:lvl4pPr>
            <a:lvl5pPr lvl="4" algn="ctr">
              <a:spcBef>
                <a:spcPts val="0"/>
              </a:spcBef>
              <a:spcAft>
                <a:spcPts val="0"/>
              </a:spcAft>
              <a:buSzPts val="61000"/>
              <a:buNone/>
              <a:defRPr sz="61000"/>
            </a:lvl5pPr>
            <a:lvl6pPr lvl="5" algn="ctr">
              <a:spcBef>
                <a:spcPts val="0"/>
              </a:spcBef>
              <a:spcAft>
                <a:spcPts val="0"/>
              </a:spcAft>
              <a:buSzPts val="61000"/>
              <a:buNone/>
              <a:defRPr sz="61000"/>
            </a:lvl6pPr>
            <a:lvl7pPr lvl="6" algn="ctr">
              <a:spcBef>
                <a:spcPts val="0"/>
              </a:spcBef>
              <a:spcAft>
                <a:spcPts val="0"/>
              </a:spcAft>
              <a:buSzPts val="61000"/>
              <a:buNone/>
              <a:defRPr sz="61000"/>
            </a:lvl7pPr>
            <a:lvl8pPr lvl="7" algn="ctr">
              <a:spcBef>
                <a:spcPts val="0"/>
              </a:spcBef>
              <a:spcAft>
                <a:spcPts val="0"/>
              </a:spcAft>
              <a:buSzPts val="61000"/>
              <a:buNone/>
              <a:defRPr sz="61000"/>
            </a:lvl8pPr>
            <a:lvl9pPr lvl="8" algn="ctr">
              <a:spcBef>
                <a:spcPts val="0"/>
              </a:spcBef>
              <a:spcAft>
                <a:spcPts val="0"/>
              </a:spcAft>
              <a:buSzPts val="61000"/>
              <a:buNone/>
              <a:defRPr sz="61000"/>
            </a:lvl9pPr>
          </a:lstStyle>
          <a:p>
            <a:r>
              <a:t>xx%</a:t>
            </a:r>
          </a:p>
        </p:txBody>
      </p:sp>
      <p:sp>
        <p:nvSpPr>
          <p:cNvPr id="46" name="Google Shape;46;p11"/>
          <p:cNvSpPr txBox="1"/>
          <p:nvPr>
            <p:ph idx="1" type="body"/>
          </p:nvPr>
        </p:nvSpPr>
        <p:spPr>
          <a:xfrm>
            <a:off x="1459100" y="18554829"/>
            <a:ext cx="39885900" cy="7656900"/>
          </a:xfrm>
          <a:prstGeom prst="rect">
            <a:avLst/>
          </a:prstGeom>
        </p:spPr>
        <p:txBody>
          <a:bodyPr anchorCtr="0" anchor="t" bIns="464650" lIns="464650" spcFirstLastPara="1" rIns="464650" wrap="square" tIns="464650">
            <a:normAutofit/>
          </a:bodyPr>
          <a:lstStyle>
            <a:lvl1pPr indent="-812800" lvl="0" marL="457200" algn="ctr">
              <a:spcBef>
                <a:spcPts val="0"/>
              </a:spcBef>
              <a:spcAft>
                <a:spcPts val="0"/>
              </a:spcAft>
              <a:buSzPts val="9200"/>
              <a:buChar char="●"/>
              <a:defRPr/>
            </a:lvl1pPr>
            <a:lvl2pPr indent="-679450" lvl="1" marL="914400" algn="ctr">
              <a:spcBef>
                <a:spcPts val="0"/>
              </a:spcBef>
              <a:spcAft>
                <a:spcPts val="0"/>
              </a:spcAft>
              <a:buSzPts val="7100"/>
              <a:buChar char="○"/>
              <a:defRPr/>
            </a:lvl2pPr>
            <a:lvl3pPr indent="-679450" lvl="2" marL="1371600" algn="ctr">
              <a:spcBef>
                <a:spcPts val="0"/>
              </a:spcBef>
              <a:spcAft>
                <a:spcPts val="0"/>
              </a:spcAft>
              <a:buSzPts val="7100"/>
              <a:buChar char="■"/>
              <a:defRPr/>
            </a:lvl3pPr>
            <a:lvl4pPr indent="-679450" lvl="3" marL="1828800" algn="ctr">
              <a:spcBef>
                <a:spcPts val="0"/>
              </a:spcBef>
              <a:spcAft>
                <a:spcPts val="0"/>
              </a:spcAft>
              <a:buSzPts val="7100"/>
              <a:buChar char="●"/>
              <a:defRPr/>
            </a:lvl4pPr>
            <a:lvl5pPr indent="-679450" lvl="4" marL="2286000" algn="ctr">
              <a:spcBef>
                <a:spcPts val="0"/>
              </a:spcBef>
              <a:spcAft>
                <a:spcPts val="0"/>
              </a:spcAft>
              <a:buSzPts val="7100"/>
              <a:buChar char="○"/>
              <a:defRPr/>
            </a:lvl5pPr>
            <a:lvl6pPr indent="-679450" lvl="5" marL="2743200" algn="ctr">
              <a:spcBef>
                <a:spcPts val="0"/>
              </a:spcBef>
              <a:spcAft>
                <a:spcPts val="0"/>
              </a:spcAft>
              <a:buSzPts val="7100"/>
              <a:buChar char="■"/>
              <a:defRPr/>
            </a:lvl6pPr>
            <a:lvl7pPr indent="-679450" lvl="6" marL="3200400" algn="ctr">
              <a:spcBef>
                <a:spcPts val="0"/>
              </a:spcBef>
              <a:spcAft>
                <a:spcPts val="0"/>
              </a:spcAft>
              <a:buSzPts val="7100"/>
              <a:buChar char="●"/>
              <a:defRPr/>
            </a:lvl7pPr>
            <a:lvl8pPr indent="-679450" lvl="7" marL="3657600" algn="ctr">
              <a:spcBef>
                <a:spcPts val="0"/>
              </a:spcBef>
              <a:spcAft>
                <a:spcPts val="0"/>
              </a:spcAft>
              <a:buSzPts val="7100"/>
              <a:buChar char="○"/>
              <a:defRPr/>
            </a:lvl8pPr>
            <a:lvl9pPr indent="-679450" lvl="8" marL="4114800" algn="ctr">
              <a:spcBef>
                <a:spcPts val="0"/>
              </a:spcBef>
              <a:spcAft>
                <a:spcPts val="0"/>
              </a:spcAft>
              <a:buSzPts val="7100"/>
              <a:buChar char="■"/>
              <a:defRPr/>
            </a:lvl9pPr>
          </a:lstStyle>
          <a:p/>
        </p:txBody>
      </p:sp>
      <p:sp>
        <p:nvSpPr>
          <p:cNvPr id="47" name="Google Shape;47;p11"/>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1459100" y="12660471"/>
            <a:ext cx="39885900" cy="4955100"/>
          </a:xfrm>
          <a:prstGeom prst="rect">
            <a:avLst/>
          </a:prstGeom>
        </p:spPr>
        <p:txBody>
          <a:bodyPr anchorCtr="0" anchor="ctr" bIns="464650" lIns="464650" spcFirstLastPara="1" rIns="464650" wrap="square" tIns="464650">
            <a:normAutofit/>
          </a:bodyPr>
          <a:lstStyle>
            <a:lvl1pPr lvl="0" algn="ctr">
              <a:spcBef>
                <a:spcPts val="0"/>
              </a:spcBef>
              <a:spcAft>
                <a:spcPts val="0"/>
              </a:spcAft>
              <a:buSzPts val="18200"/>
              <a:buNone/>
              <a:defRPr sz="18200"/>
            </a:lvl1pPr>
            <a:lvl2pPr lvl="1" algn="ctr">
              <a:spcBef>
                <a:spcPts val="0"/>
              </a:spcBef>
              <a:spcAft>
                <a:spcPts val="0"/>
              </a:spcAft>
              <a:buSzPts val="18200"/>
              <a:buNone/>
              <a:defRPr sz="18200"/>
            </a:lvl2pPr>
            <a:lvl3pPr lvl="2" algn="ctr">
              <a:spcBef>
                <a:spcPts val="0"/>
              </a:spcBef>
              <a:spcAft>
                <a:spcPts val="0"/>
              </a:spcAft>
              <a:buSzPts val="18200"/>
              <a:buNone/>
              <a:defRPr sz="18200"/>
            </a:lvl3pPr>
            <a:lvl4pPr lvl="3" algn="ctr">
              <a:spcBef>
                <a:spcPts val="0"/>
              </a:spcBef>
              <a:spcAft>
                <a:spcPts val="0"/>
              </a:spcAft>
              <a:buSzPts val="18200"/>
              <a:buNone/>
              <a:defRPr sz="18200"/>
            </a:lvl4pPr>
            <a:lvl5pPr lvl="4" algn="ctr">
              <a:spcBef>
                <a:spcPts val="0"/>
              </a:spcBef>
              <a:spcAft>
                <a:spcPts val="0"/>
              </a:spcAft>
              <a:buSzPts val="18200"/>
              <a:buNone/>
              <a:defRPr sz="18200"/>
            </a:lvl5pPr>
            <a:lvl6pPr lvl="5" algn="ctr">
              <a:spcBef>
                <a:spcPts val="0"/>
              </a:spcBef>
              <a:spcAft>
                <a:spcPts val="0"/>
              </a:spcAft>
              <a:buSzPts val="18200"/>
              <a:buNone/>
              <a:defRPr sz="18200"/>
            </a:lvl6pPr>
            <a:lvl7pPr lvl="6" algn="ctr">
              <a:spcBef>
                <a:spcPts val="0"/>
              </a:spcBef>
              <a:spcAft>
                <a:spcPts val="0"/>
              </a:spcAft>
              <a:buSzPts val="18200"/>
              <a:buNone/>
              <a:defRPr sz="18200"/>
            </a:lvl7pPr>
            <a:lvl8pPr lvl="7" algn="ctr">
              <a:spcBef>
                <a:spcPts val="0"/>
              </a:spcBef>
              <a:spcAft>
                <a:spcPts val="0"/>
              </a:spcAft>
              <a:buSzPts val="18200"/>
              <a:buNone/>
              <a:defRPr sz="18200"/>
            </a:lvl8pPr>
            <a:lvl9pPr lvl="8" algn="ctr">
              <a:spcBef>
                <a:spcPts val="0"/>
              </a:spcBef>
              <a:spcAft>
                <a:spcPts val="0"/>
              </a:spcAft>
              <a:buSzPts val="18200"/>
              <a:buNone/>
              <a:defRPr sz="18200"/>
            </a:lvl9pPr>
          </a:lstStyle>
          <a:p/>
        </p:txBody>
      </p:sp>
      <p:sp>
        <p:nvSpPr>
          <p:cNvPr id="15" name="Google Shape;15;p3"/>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1459100" y="2619535"/>
            <a:ext cx="39885900" cy="3371100"/>
          </a:xfrm>
          <a:prstGeom prst="rect">
            <a:avLst/>
          </a:prstGeom>
        </p:spPr>
        <p:txBody>
          <a:bodyPr anchorCtr="0" anchor="t" bIns="464650" lIns="464650" spcFirstLastPara="1" rIns="464650" wrap="square" tIns="464650">
            <a:normAutofit/>
          </a:bodyPr>
          <a:lstStyle>
            <a:lvl1pPr lvl="0">
              <a:spcBef>
                <a:spcPts val="0"/>
              </a:spcBef>
              <a:spcAft>
                <a:spcPts val="0"/>
              </a:spcAft>
              <a:buSzPts val="14300"/>
              <a:buNone/>
              <a:defRPr/>
            </a:lvl1pPr>
            <a:lvl2pPr lvl="1">
              <a:spcBef>
                <a:spcPts val="0"/>
              </a:spcBef>
              <a:spcAft>
                <a:spcPts val="0"/>
              </a:spcAft>
              <a:buSzPts val="14300"/>
              <a:buNone/>
              <a:defRPr/>
            </a:lvl2pPr>
            <a:lvl3pPr lvl="2">
              <a:spcBef>
                <a:spcPts val="0"/>
              </a:spcBef>
              <a:spcAft>
                <a:spcPts val="0"/>
              </a:spcAft>
              <a:buSzPts val="14300"/>
              <a:buNone/>
              <a:defRPr/>
            </a:lvl3pPr>
            <a:lvl4pPr lvl="3">
              <a:spcBef>
                <a:spcPts val="0"/>
              </a:spcBef>
              <a:spcAft>
                <a:spcPts val="0"/>
              </a:spcAft>
              <a:buSzPts val="14300"/>
              <a:buNone/>
              <a:defRPr/>
            </a:lvl4pPr>
            <a:lvl5pPr lvl="4">
              <a:spcBef>
                <a:spcPts val="0"/>
              </a:spcBef>
              <a:spcAft>
                <a:spcPts val="0"/>
              </a:spcAft>
              <a:buSzPts val="14300"/>
              <a:buNone/>
              <a:defRPr/>
            </a:lvl5pPr>
            <a:lvl6pPr lvl="5">
              <a:spcBef>
                <a:spcPts val="0"/>
              </a:spcBef>
              <a:spcAft>
                <a:spcPts val="0"/>
              </a:spcAft>
              <a:buSzPts val="14300"/>
              <a:buNone/>
              <a:defRPr/>
            </a:lvl6pPr>
            <a:lvl7pPr lvl="6">
              <a:spcBef>
                <a:spcPts val="0"/>
              </a:spcBef>
              <a:spcAft>
                <a:spcPts val="0"/>
              </a:spcAft>
              <a:buSzPts val="14300"/>
              <a:buNone/>
              <a:defRPr/>
            </a:lvl7pPr>
            <a:lvl8pPr lvl="7">
              <a:spcBef>
                <a:spcPts val="0"/>
              </a:spcBef>
              <a:spcAft>
                <a:spcPts val="0"/>
              </a:spcAft>
              <a:buSzPts val="14300"/>
              <a:buNone/>
              <a:defRPr/>
            </a:lvl8pPr>
            <a:lvl9pPr lvl="8">
              <a:spcBef>
                <a:spcPts val="0"/>
              </a:spcBef>
              <a:spcAft>
                <a:spcPts val="0"/>
              </a:spcAft>
              <a:buSzPts val="14300"/>
              <a:buNone/>
              <a:defRPr/>
            </a:lvl9pPr>
          </a:lstStyle>
          <a:p/>
        </p:txBody>
      </p:sp>
      <p:sp>
        <p:nvSpPr>
          <p:cNvPr id="18" name="Google Shape;18;p4"/>
          <p:cNvSpPr txBox="1"/>
          <p:nvPr>
            <p:ph idx="1" type="body"/>
          </p:nvPr>
        </p:nvSpPr>
        <p:spPr>
          <a:xfrm>
            <a:off x="1459100" y="6783772"/>
            <a:ext cx="39885900" cy="20109600"/>
          </a:xfrm>
          <a:prstGeom prst="rect">
            <a:avLst/>
          </a:prstGeom>
        </p:spPr>
        <p:txBody>
          <a:bodyPr anchorCtr="0" anchor="t" bIns="464650" lIns="464650" spcFirstLastPara="1" rIns="464650" wrap="square" tIns="464650">
            <a:normAutofit/>
          </a:bodyPr>
          <a:lstStyle>
            <a:lvl1pPr indent="-812800" lvl="0" marL="457200">
              <a:spcBef>
                <a:spcPts val="0"/>
              </a:spcBef>
              <a:spcAft>
                <a:spcPts val="0"/>
              </a:spcAft>
              <a:buSzPts val="9200"/>
              <a:buChar char="●"/>
              <a:defRPr/>
            </a:lvl1pPr>
            <a:lvl2pPr indent="-679450" lvl="1" marL="914400">
              <a:spcBef>
                <a:spcPts val="0"/>
              </a:spcBef>
              <a:spcAft>
                <a:spcPts val="0"/>
              </a:spcAft>
              <a:buSzPts val="7100"/>
              <a:buChar char="○"/>
              <a:defRPr/>
            </a:lvl2pPr>
            <a:lvl3pPr indent="-679450" lvl="2" marL="1371600">
              <a:spcBef>
                <a:spcPts val="0"/>
              </a:spcBef>
              <a:spcAft>
                <a:spcPts val="0"/>
              </a:spcAft>
              <a:buSzPts val="7100"/>
              <a:buChar char="■"/>
              <a:defRPr/>
            </a:lvl3pPr>
            <a:lvl4pPr indent="-679450" lvl="3" marL="1828800">
              <a:spcBef>
                <a:spcPts val="0"/>
              </a:spcBef>
              <a:spcAft>
                <a:spcPts val="0"/>
              </a:spcAft>
              <a:buSzPts val="7100"/>
              <a:buChar char="●"/>
              <a:defRPr/>
            </a:lvl4pPr>
            <a:lvl5pPr indent="-679450" lvl="4" marL="2286000">
              <a:spcBef>
                <a:spcPts val="0"/>
              </a:spcBef>
              <a:spcAft>
                <a:spcPts val="0"/>
              </a:spcAft>
              <a:buSzPts val="7100"/>
              <a:buChar char="○"/>
              <a:defRPr/>
            </a:lvl5pPr>
            <a:lvl6pPr indent="-679450" lvl="5" marL="2743200">
              <a:spcBef>
                <a:spcPts val="0"/>
              </a:spcBef>
              <a:spcAft>
                <a:spcPts val="0"/>
              </a:spcAft>
              <a:buSzPts val="7100"/>
              <a:buChar char="■"/>
              <a:defRPr/>
            </a:lvl6pPr>
            <a:lvl7pPr indent="-679450" lvl="6" marL="3200400">
              <a:spcBef>
                <a:spcPts val="0"/>
              </a:spcBef>
              <a:spcAft>
                <a:spcPts val="0"/>
              </a:spcAft>
              <a:buSzPts val="7100"/>
              <a:buChar char="●"/>
              <a:defRPr/>
            </a:lvl7pPr>
            <a:lvl8pPr indent="-679450" lvl="7" marL="3657600">
              <a:spcBef>
                <a:spcPts val="0"/>
              </a:spcBef>
              <a:spcAft>
                <a:spcPts val="0"/>
              </a:spcAft>
              <a:buSzPts val="7100"/>
              <a:buChar char="○"/>
              <a:defRPr/>
            </a:lvl8pPr>
            <a:lvl9pPr indent="-679450" lvl="8" marL="4114800">
              <a:spcBef>
                <a:spcPts val="0"/>
              </a:spcBef>
              <a:spcAft>
                <a:spcPts val="0"/>
              </a:spcAft>
              <a:buSzPts val="7100"/>
              <a:buChar char="■"/>
              <a:defRPr/>
            </a:lvl9pPr>
          </a:lstStyle>
          <a:p/>
        </p:txBody>
      </p:sp>
      <p:sp>
        <p:nvSpPr>
          <p:cNvPr id="19" name="Google Shape;19;p4"/>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1459100" y="2619535"/>
            <a:ext cx="39885900" cy="3371100"/>
          </a:xfrm>
          <a:prstGeom prst="rect">
            <a:avLst/>
          </a:prstGeom>
        </p:spPr>
        <p:txBody>
          <a:bodyPr anchorCtr="0" anchor="t" bIns="464650" lIns="464650" spcFirstLastPara="1" rIns="464650" wrap="square" tIns="464650">
            <a:normAutofit/>
          </a:bodyPr>
          <a:lstStyle>
            <a:lvl1pPr lvl="0">
              <a:spcBef>
                <a:spcPts val="0"/>
              </a:spcBef>
              <a:spcAft>
                <a:spcPts val="0"/>
              </a:spcAft>
              <a:buSzPts val="14300"/>
              <a:buNone/>
              <a:defRPr/>
            </a:lvl1pPr>
            <a:lvl2pPr lvl="1">
              <a:spcBef>
                <a:spcPts val="0"/>
              </a:spcBef>
              <a:spcAft>
                <a:spcPts val="0"/>
              </a:spcAft>
              <a:buSzPts val="14300"/>
              <a:buNone/>
              <a:defRPr/>
            </a:lvl2pPr>
            <a:lvl3pPr lvl="2">
              <a:spcBef>
                <a:spcPts val="0"/>
              </a:spcBef>
              <a:spcAft>
                <a:spcPts val="0"/>
              </a:spcAft>
              <a:buSzPts val="14300"/>
              <a:buNone/>
              <a:defRPr/>
            </a:lvl3pPr>
            <a:lvl4pPr lvl="3">
              <a:spcBef>
                <a:spcPts val="0"/>
              </a:spcBef>
              <a:spcAft>
                <a:spcPts val="0"/>
              </a:spcAft>
              <a:buSzPts val="14300"/>
              <a:buNone/>
              <a:defRPr/>
            </a:lvl4pPr>
            <a:lvl5pPr lvl="4">
              <a:spcBef>
                <a:spcPts val="0"/>
              </a:spcBef>
              <a:spcAft>
                <a:spcPts val="0"/>
              </a:spcAft>
              <a:buSzPts val="14300"/>
              <a:buNone/>
              <a:defRPr/>
            </a:lvl5pPr>
            <a:lvl6pPr lvl="5">
              <a:spcBef>
                <a:spcPts val="0"/>
              </a:spcBef>
              <a:spcAft>
                <a:spcPts val="0"/>
              </a:spcAft>
              <a:buSzPts val="14300"/>
              <a:buNone/>
              <a:defRPr/>
            </a:lvl6pPr>
            <a:lvl7pPr lvl="6">
              <a:spcBef>
                <a:spcPts val="0"/>
              </a:spcBef>
              <a:spcAft>
                <a:spcPts val="0"/>
              </a:spcAft>
              <a:buSzPts val="14300"/>
              <a:buNone/>
              <a:defRPr/>
            </a:lvl7pPr>
            <a:lvl8pPr lvl="7">
              <a:spcBef>
                <a:spcPts val="0"/>
              </a:spcBef>
              <a:spcAft>
                <a:spcPts val="0"/>
              </a:spcAft>
              <a:buSzPts val="14300"/>
              <a:buNone/>
              <a:defRPr/>
            </a:lvl8pPr>
            <a:lvl9pPr lvl="8">
              <a:spcBef>
                <a:spcPts val="0"/>
              </a:spcBef>
              <a:spcAft>
                <a:spcPts val="0"/>
              </a:spcAft>
              <a:buSzPts val="14300"/>
              <a:buNone/>
              <a:defRPr/>
            </a:lvl9pPr>
          </a:lstStyle>
          <a:p/>
        </p:txBody>
      </p:sp>
      <p:sp>
        <p:nvSpPr>
          <p:cNvPr id="22" name="Google Shape;22;p5"/>
          <p:cNvSpPr txBox="1"/>
          <p:nvPr>
            <p:ph idx="1" type="body"/>
          </p:nvPr>
        </p:nvSpPr>
        <p:spPr>
          <a:xfrm>
            <a:off x="1459100" y="6783772"/>
            <a:ext cx="18723900" cy="20109600"/>
          </a:xfrm>
          <a:prstGeom prst="rect">
            <a:avLst/>
          </a:prstGeom>
        </p:spPr>
        <p:txBody>
          <a:bodyPr anchorCtr="0" anchor="t" bIns="464650" lIns="464650" spcFirstLastPara="1" rIns="464650" wrap="square" tIns="464650">
            <a:normAutofit/>
          </a:bodyPr>
          <a:lstStyle>
            <a:lvl1pPr indent="-679450" lvl="0" marL="457200">
              <a:spcBef>
                <a:spcPts val="0"/>
              </a:spcBef>
              <a:spcAft>
                <a:spcPts val="0"/>
              </a:spcAft>
              <a:buSzPts val="7100"/>
              <a:buChar char="●"/>
              <a:defRPr sz="7100"/>
            </a:lvl1pPr>
            <a:lvl2pPr indent="-615950" lvl="1" marL="914400">
              <a:spcBef>
                <a:spcPts val="0"/>
              </a:spcBef>
              <a:spcAft>
                <a:spcPts val="0"/>
              </a:spcAft>
              <a:buSzPts val="6100"/>
              <a:buChar char="○"/>
              <a:defRPr sz="6100"/>
            </a:lvl2pPr>
            <a:lvl3pPr indent="-615950" lvl="2" marL="1371600">
              <a:spcBef>
                <a:spcPts val="0"/>
              </a:spcBef>
              <a:spcAft>
                <a:spcPts val="0"/>
              </a:spcAft>
              <a:buSzPts val="6100"/>
              <a:buChar char="■"/>
              <a:defRPr sz="6100"/>
            </a:lvl3pPr>
            <a:lvl4pPr indent="-615950" lvl="3" marL="1828800">
              <a:spcBef>
                <a:spcPts val="0"/>
              </a:spcBef>
              <a:spcAft>
                <a:spcPts val="0"/>
              </a:spcAft>
              <a:buSzPts val="6100"/>
              <a:buChar char="●"/>
              <a:defRPr sz="6100"/>
            </a:lvl4pPr>
            <a:lvl5pPr indent="-615950" lvl="4" marL="2286000">
              <a:spcBef>
                <a:spcPts val="0"/>
              </a:spcBef>
              <a:spcAft>
                <a:spcPts val="0"/>
              </a:spcAft>
              <a:buSzPts val="6100"/>
              <a:buChar char="○"/>
              <a:defRPr sz="6100"/>
            </a:lvl5pPr>
            <a:lvl6pPr indent="-615950" lvl="5" marL="2743200">
              <a:spcBef>
                <a:spcPts val="0"/>
              </a:spcBef>
              <a:spcAft>
                <a:spcPts val="0"/>
              </a:spcAft>
              <a:buSzPts val="6100"/>
              <a:buChar char="■"/>
              <a:defRPr sz="6100"/>
            </a:lvl6pPr>
            <a:lvl7pPr indent="-615950" lvl="6" marL="3200400">
              <a:spcBef>
                <a:spcPts val="0"/>
              </a:spcBef>
              <a:spcAft>
                <a:spcPts val="0"/>
              </a:spcAft>
              <a:buSzPts val="6100"/>
              <a:buChar char="●"/>
              <a:defRPr sz="6100"/>
            </a:lvl7pPr>
            <a:lvl8pPr indent="-615950" lvl="7" marL="3657600">
              <a:spcBef>
                <a:spcPts val="0"/>
              </a:spcBef>
              <a:spcAft>
                <a:spcPts val="0"/>
              </a:spcAft>
              <a:buSzPts val="6100"/>
              <a:buChar char="○"/>
              <a:defRPr sz="6100"/>
            </a:lvl8pPr>
            <a:lvl9pPr indent="-615950" lvl="8" marL="4114800">
              <a:spcBef>
                <a:spcPts val="0"/>
              </a:spcBef>
              <a:spcAft>
                <a:spcPts val="0"/>
              </a:spcAft>
              <a:buSzPts val="6100"/>
              <a:buChar char="■"/>
              <a:defRPr sz="6100"/>
            </a:lvl9pPr>
          </a:lstStyle>
          <a:p/>
        </p:txBody>
      </p:sp>
      <p:sp>
        <p:nvSpPr>
          <p:cNvPr id="23" name="Google Shape;23;p5"/>
          <p:cNvSpPr txBox="1"/>
          <p:nvPr>
            <p:ph idx="2" type="body"/>
          </p:nvPr>
        </p:nvSpPr>
        <p:spPr>
          <a:xfrm>
            <a:off x="22620959" y="6783772"/>
            <a:ext cx="18723900" cy="20109600"/>
          </a:xfrm>
          <a:prstGeom prst="rect">
            <a:avLst/>
          </a:prstGeom>
        </p:spPr>
        <p:txBody>
          <a:bodyPr anchorCtr="0" anchor="t" bIns="464650" lIns="464650" spcFirstLastPara="1" rIns="464650" wrap="square" tIns="464650">
            <a:normAutofit/>
          </a:bodyPr>
          <a:lstStyle>
            <a:lvl1pPr indent="-679450" lvl="0" marL="457200">
              <a:spcBef>
                <a:spcPts val="0"/>
              </a:spcBef>
              <a:spcAft>
                <a:spcPts val="0"/>
              </a:spcAft>
              <a:buSzPts val="7100"/>
              <a:buChar char="●"/>
              <a:defRPr sz="7100"/>
            </a:lvl1pPr>
            <a:lvl2pPr indent="-615950" lvl="1" marL="914400">
              <a:spcBef>
                <a:spcPts val="0"/>
              </a:spcBef>
              <a:spcAft>
                <a:spcPts val="0"/>
              </a:spcAft>
              <a:buSzPts val="6100"/>
              <a:buChar char="○"/>
              <a:defRPr sz="6100"/>
            </a:lvl2pPr>
            <a:lvl3pPr indent="-615950" lvl="2" marL="1371600">
              <a:spcBef>
                <a:spcPts val="0"/>
              </a:spcBef>
              <a:spcAft>
                <a:spcPts val="0"/>
              </a:spcAft>
              <a:buSzPts val="6100"/>
              <a:buChar char="■"/>
              <a:defRPr sz="6100"/>
            </a:lvl3pPr>
            <a:lvl4pPr indent="-615950" lvl="3" marL="1828800">
              <a:spcBef>
                <a:spcPts val="0"/>
              </a:spcBef>
              <a:spcAft>
                <a:spcPts val="0"/>
              </a:spcAft>
              <a:buSzPts val="6100"/>
              <a:buChar char="●"/>
              <a:defRPr sz="6100"/>
            </a:lvl4pPr>
            <a:lvl5pPr indent="-615950" lvl="4" marL="2286000">
              <a:spcBef>
                <a:spcPts val="0"/>
              </a:spcBef>
              <a:spcAft>
                <a:spcPts val="0"/>
              </a:spcAft>
              <a:buSzPts val="6100"/>
              <a:buChar char="○"/>
              <a:defRPr sz="6100"/>
            </a:lvl5pPr>
            <a:lvl6pPr indent="-615950" lvl="5" marL="2743200">
              <a:spcBef>
                <a:spcPts val="0"/>
              </a:spcBef>
              <a:spcAft>
                <a:spcPts val="0"/>
              </a:spcAft>
              <a:buSzPts val="6100"/>
              <a:buChar char="■"/>
              <a:defRPr sz="6100"/>
            </a:lvl6pPr>
            <a:lvl7pPr indent="-615950" lvl="6" marL="3200400">
              <a:spcBef>
                <a:spcPts val="0"/>
              </a:spcBef>
              <a:spcAft>
                <a:spcPts val="0"/>
              </a:spcAft>
              <a:buSzPts val="6100"/>
              <a:buChar char="●"/>
              <a:defRPr sz="6100"/>
            </a:lvl7pPr>
            <a:lvl8pPr indent="-615950" lvl="7" marL="3657600">
              <a:spcBef>
                <a:spcPts val="0"/>
              </a:spcBef>
              <a:spcAft>
                <a:spcPts val="0"/>
              </a:spcAft>
              <a:buSzPts val="6100"/>
              <a:buChar char="○"/>
              <a:defRPr sz="6100"/>
            </a:lvl8pPr>
            <a:lvl9pPr indent="-615950" lvl="8" marL="4114800">
              <a:spcBef>
                <a:spcPts val="0"/>
              </a:spcBef>
              <a:spcAft>
                <a:spcPts val="0"/>
              </a:spcAft>
              <a:buSzPts val="6100"/>
              <a:buChar char="■"/>
              <a:defRPr sz="6100"/>
            </a:lvl9pPr>
          </a:lstStyle>
          <a:p/>
        </p:txBody>
      </p:sp>
      <p:sp>
        <p:nvSpPr>
          <p:cNvPr id="24" name="Google Shape;24;p5"/>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1459100" y="2619535"/>
            <a:ext cx="39885900" cy="3371100"/>
          </a:xfrm>
          <a:prstGeom prst="rect">
            <a:avLst/>
          </a:prstGeom>
        </p:spPr>
        <p:txBody>
          <a:bodyPr anchorCtr="0" anchor="t" bIns="464650" lIns="464650" spcFirstLastPara="1" rIns="464650" wrap="square" tIns="464650">
            <a:normAutofit/>
          </a:bodyPr>
          <a:lstStyle>
            <a:lvl1pPr lvl="0">
              <a:spcBef>
                <a:spcPts val="0"/>
              </a:spcBef>
              <a:spcAft>
                <a:spcPts val="0"/>
              </a:spcAft>
              <a:buSzPts val="14300"/>
              <a:buNone/>
              <a:defRPr/>
            </a:lvl1pPr>
            <a:lvl2pPr lvl="1">
              <a:spcBef>
                <a:spcPts val="0"/>
              </a:spcBef>
              <a:spcAft>
                <a:spcPts val="0"/>
              </a:spcAft>
              <a:buSzPts val="14300"/>
              <a:buNone/>
              <a:defRPr/>
            </a:lvl2pPr>
            <a:lvl3pPr lvl="2">
              <a:spcBef>
                <a:spcPts val="0"/>
              </a:spcBef>
              <a:spcAft>
                <a:spcPts val="0"/>
              </a:spcAft>
              <a:buSzPts val="14300"/>
              <a:buNone/>
              <a:defRPr/>
            </a:lvl3pPr>
            <a:lvl4pPr lvl="3">
              <a:spcBef>
                <a:spcPts val="0"/>
              </a:spcBef>
              <a:spcAft>
                <a:spcPts val="0"/>
              </a:spcAft>
              <a:buSzPts val="14300"/>
              <a:buNone/>
              <a:defRPr/>
            </a:lvl4pPr>
            <a:lvl5pPr lvl="4">
              <a:spcBef>
                <a:spcPts val="0"/>
              </a:spcBef>
              <a:spcAft>
                <a:spcPts val="0"/>
              </a:spcAft>
              <a:buSzPts val="14300"/>
              <a:buNone/>
              <a:defRPr/>
            </a:lvl5pPr>
            <a:lvl6pPr lvl="5">
              <a:spcBef>
                <a:spcPts val="0"/>
              </a:spcBef>
              <a:spcAft>
                <a:spcPts val="0"/>
              </a:spcAft>
              <a:buSzPts val="14300"/>
              <a:buNone/>
              <a:defRPr/>
            </a:lvl6pPr>
            <a:lvl7pPr lvl="6">
              <a:spcBef>
                <a:spcPts val="0"/>
              </a:spcBef>
              <a:spcAft>
                <a:spcPts val="0"/>
              </a:spcAft>
              <a:buSzPts val="14300"/>
              <a:buNone/>
              <a:defRPr/>
            </a:lvl7pPr>
            <a:lvl8pPr lvl="7">
              <a:spcBef>
                <a:spcPts val="0"/>
              </a:spcBef>
              <a:spcAft>
                <a:spcPts val="0"/>
              </a:spcAft>
              <a:buSzPts val="14300"/>
              <a:buNone/>
              <a:defRPr/>
            </a:lvl8pPr>
            <a:lvl9pPr lvl="8">
              <a:spcBef>
                <a:spcPts val="0"/>
              </a:spcBef>
              <a:spcAft>
                <a:spcPts val="0"/>
              </a:spcAft>
              <a:buSzPts val="14300"/>
              <a:buNone/>
              <a:defRPr/>
            </a:lvl9pPr>
          </a:lstStyle>
          <a:p/>
        </p:txBody>
      </p:sp>
      <p:sp>
        <p:nvSpPr>
          <p:cNvPr id="27" name="Google Shape;27;p6"/>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1459100" y="3270408"/>
            <a:ext cx="13144500" cy="4448400"/>
          </a:xfrm>
          <a:prstGeom prst="rect">
            <a:avLst/>
          </a:prstGeom>
        </p:spPr>
        <p:txBody>
          <a:bodyPr anchorCtr="0" anchor="b" bIns="464650" lIns="464650" spcFirstLastPara="1" rIns="464650" wrap="square" tIns="464650">
            <a:normAutofit/>
          </a:bodyPr>
          <a:lstStyle>
            <a:lvl1pPr lvl="0">
              <a:spcBef>
                <a:spcPts val="0"/>
              </a:spcBef>
              <a:spcAft>
                <a:spcPts val="0"/>
              </a:spcAft>
              <a:buSzPts val="12200"/>
              <a:buNone/>
              <a:defRPr sz="12200"/>
            </a:lvl1pPr>
            <a:lvl2pPr lvl="1">
              <a:spcBef>
                <a:spcPts val="0"/>
              </a:spcBef>
              <a:spcAft>
                <a:spcPts val="0"/>
              </a:spcAft>
              <a:buSzPts val="12200"/>
              <a:buNone/>
              <a:defRPr sz="12200"/>
            </a:lvl2pPr>
            <a:lvl3pPr lvl="2">
              <a:spcBef>
                <a:spcPts val="0"/>
              </a:spcBef>
              <a:spcAft>
                <a:spcPts val="0"/>
              </a:spcAft>
              <a:buSzPts val="12200"/>
              <a:buNone/>
              <a:defRPr sz="12200"/>
            </a:lvl3pPr>
            <a:lvl4pPr lvl="3">
              <a:spcBef>
                <a:spcPts val="0"/>
              </a:spcBef>
              <a:spcAft>
                <a:spcPts val="0"/>
              </a:spcAft>
              <a:buSzPts val="12200"/>
              <a:buNone/>
              <a:defRPr sz="12200"/>
            </a:lvl4pPr>
            <a:lvl5pPr lvl="4">
              <a:spcBef>
                <a:spcPts val="0"/>
              </a:spcBef>
              <a:spcAft>
                <a:spcPts val="0"/>
              </a:spcAft>
              <a:buSzPts val="12200"/>
              <a:buNone/>
              <a:defRPr sz="12200"/>
            </a:lvl5pPr>
            <a:lvl6pPr lvl="5">
              <a:spcBef>
                <a:spcPts val="0"/>
              </a:spcBef>
              <a:spcAft>
                <a:spcPts val="0"/>
              </a:spcAft>
              <a:buSzPts val="12200"/>
              <a:buNone/>
              <a:defRPr sz="12200"/>
            </a:lvl6pPr>
            <a:lvl7pPr lvl="6">
              <a:spcBef>
                <a:spcPts val="0"/>
              </a:spcBef>
              <a:spcAft>
                <a:spcPts val="0"/>
              </a:spcAft>
              <a:buSzPts val="12200"/>
              <a:buNone/>
              <a:defRPr sz="12200"/>
            </a:lvl7pPr>
            <a:lvl8pPr lvl="7">
              <a:spcBef>
                <a:spcPts val="0"/>
              </a:spcBef>
              <a:spcAft>
                <a:spcPts val="0"/>
              </a:spcAft>
              <a:buSzPts val="12200"/>
              <a:buNone/>
              <a:defRPr sz="12200"/>
            </a:lvl8pPr>
            <a:lvl9pPr lvl="8">
              <a:spcBef>
                <a:spcPts val="0"/>
              </a:spcBef>
              <a:spcAft>
                <a:spcPts val="0"/>
              </a:spcAft>
              <a:buSzPts val="12200"/>
              <a:buNone/>
              <a:defRPr sz="12200"/>
            </a:lvl9pPr>
          </a:lstStyle>
          <a:p/>
        </p:txBody>
      </p:sp>
      <p:sp>
        <p:nvSpPr>
          <p:cNvPr id="30" name="Google Shape;30;p7"/>
          <p:cNvSpPr txBox="1"/>
          <p:nvPr>
            <p:ph idx="1" type="body"/>
          </p:nvPr>
        </p:nvSpPr>
        <p:spPr>
          <a:xfrm>
            <a:off x="1459100" y="8179553"/>
            <a:ext cx="13144500" cy="18714900"/>
          </a:xfrm>
          <a:prstGeom prst="rect">
            <a:avLst/>
          </a:prstGeom>
        </p:spPr>
        <p:txBody>
          <a:bodyPr anchorCtr="0" anchor="t" bIns="464650" lIns="464650" spcFirstLastPara="1" rIns="464650" wrap="square" tIns="464650">
            <a:normAutofit/>
          </a:bodyPr>
          <a:lstStyle>
            <a:lvl1pPr indent="-615950" lvl="0" marL="457200">
              <a:spcBef>
                <a:spcPts val="0"/>
              </a:spcBef>
              <a:spcAft>
                <a:spcPts val="0"/>
              </a:spcAft>
              <a:buSzPts val="6100"/>
              <a:buChar char="●"/>
              <a:defRPr sz="6100"/>
            </a:lvl1pPr>
            <a:lvl2pPr indent="-615950" lvl="1" marL="914400">
              <a:spcBef>
                <a:spcPts val="0"/>
              </a:spcBef>
              <a:spcAft>
                <a:spcPts val="0"/>
              </a:spcAft>
              <a:buSzPts val="6100"/>
              <a:buChar char="○"/>
              <a:defRPr sz="6100"/>
            </a:lvl2pPr>
            <a:lvl3pPr indent="-615950" lvl="2" marL="1371600">
              <a:spcBef>
                <a:spcPts val="0"/>
              </a:spcBef>
              <a:spcAft>
                <a:spcPts val="0"/>
              </a:spcAft>
              <a:buSzPts val="6100"/>
              <a:buChar char="■"/>
              <a:defRPr sz="6100"/>
            </a:lvl3pPr>
            <a:lvl4pPr indent="-615950" lvl="3" marL="1828800">
              <a:spcBef>
                <a:spcPts val="0"/>
              </a:spcBef>
              <a:spcAft>
                <a:spcPts val="0"/>
              </a:spcAft>
              <a:buSzPts val="6100"/>
              <a:buChar char="●"/>
              <a:defRPr sz="6100"/>
            </a:lvl4pPr>
            <a:lvl5pPr indent="-615950" lvl="4" marL="2286000">
              <a:spcBef>
                <a:spcPts val="0"/>
              </a:spcBef>
              <a:spcAft>
                <a:spcPts val="0"/>
              </a:spcAft>
              <a:buSzPts val="6100"/>
              <a:buChar char="○"/>
              <a:defRPr sz="6100"/>
            </a:lvl5pPr>
            <a:lvl6pPr indent="-615950" lvl="5" marL="2743200">
              <a:spcBef>
                <a:spcPts val="0"/>
              </a:spcBef>
              <a:spcAft>
                <a:spcPts val="0"/>
              </a:spcAft>
              <a:buSzPts val="6100"/>
              <a:buChar char="■"/>
              <a:defRPr sz="6100"/>
            </a:lvl6pPr>
            <a:lvl7pPr indent="-615950" lvl="6" marL="3200400">
              <a:spcBef>
                <a:spcPts val="0"/>
              </a:spcBef>
              <a:spcAft>
                <a:spcPts val="0"/>
              </a:spcAft>
              <a:buSzPts val="6100"/>
              <a:buChar char="●"/>
              <a:defRPr sz="6100"/>
            </a:lvl7pPr>
            <a:lvl8pPr indent="-615950" lvl="7" marL="3657600">
              <a:spcBef>
                <a:spcPts val="0"/>
              </a:spcBef>
              <a:spcAft>
                <a:spcPts val="0"/>
              </a:spcAft>
              <a:buSzPts val="6100"/>
              <a:buChar char="○"/>
              <a:defRPr sz="6100"/>
            </a:lvl8pPr>
            <a:lvl9pPr indent="-615950" lvl="8" marL="4114800">
              <a:spcBef>
                <a:spcPts val="0"/>
              </a:spcBef>
              <a:spcAft>
                <a:spcPts val="0"/>
              </a:spcAft>
              <a:buSzPts val="6100"/>
              <a:buChar char="■"/>
              <a:defRPr sz="6100"/>
            </a:lvl9pPr>
          </a:lstStyle>
          <a:p/>
        </p:txBody>
      </p:sp>
      <p:sp>
        <p:nvSpPr>
          <p:cNvPr id="31" name="Google Shape;31;p7"/>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2294910" y="2649702"/>
            <a:ext cx="29808300" cy="24079500"/>
          </a:xfrm>
          <a:prstGeom prst="rect">
            <a:avLst/>
          </a:prstGeom>
        </p:spPr>
        <p:txBody>
          <a:bodyPr anchorCtr="0" anchor="ctr" bIns="464650" lIns="464650" spcFirstLastPara="1" rIns="464650" wrap="square" tIns="464650">
            <a:normAutofit/>
          </a:bodyPr>
          <a:lstStyle>
            <a:lvl1pPr lvl="0">
              <a:spcBef>
                <a:spcPts val="0"/>
              </a:spcBef>
              <a:spcAft>
                <a:spcPts val="0"/>
              </a:spcAft>
              <a:buSzPts val="24300"/>
              <a:buNone/>
              <a:defRPr sz="24300"/>
            </a:lvl1pPr>
            <a:lvl2pPr lvl="1">
              <a:spcBef>
                <a:spcPts val="0"/>
              </a:spcBef>
              <a:spcAft>
                <a:spcPts val="0"/>
              </a:spcAft>
              <a:buSzPts val="24300"/>
              <a:buNone/>
              <a:defRPr sz="24300"/>
            </a:lvl2pPr>
            <a:lvl3pPr lvl="2">
              <a:spcBef>
                <a:spcPts val="0"/>
              </a:spcBef>
              <a:spcAft>
                <a:spcPts val="0"/>
              </a:spcAft>
              <a:buSzPts val="24300"/>
              <a:buNone/>
              <a:defRPr sz="24300"/>
            </a:lvl3pPr>
            <a:lvl4pPr lvl="3">
              <a:spcBef>
                <a:spcPts val="0"/>
              </a:spcBef>
              <a:spcAft>
                <a:spcPts val="0"/>
              </a:spcAft>
              <a:buSzPts val="24300"/>
              <a:buNone/>
              <a:defRPr sz="24300"/>
            </a:lvl4pPr>
            <a:lvl5pPr lvl="4">
              <a:spcBef>
                <a:spcPts val="0"/>
              </a:spcBef>
              <a:spcAft>
                <a:spcPts val="0"/>
              </a:spcAft>
              <a:buSzPts val="24300"/>
              <a:buNone/>
              <a:defRPr sz="24300"/>
            </a:lvl5pPr>
            <a:lvl6pPr lvl="5">
              <a:spcBef>
                <a:spcPts val="0"/>
              </a:spcBef>
              <a:spcAft>
                <a:spcPts val="0"/>
              </a:spcAft>
              <a:buSzPts val="24300"/>
              <a:buNone/>
              <a:defRPr sz="24300"/>
            </a:lvl6pPr>
            <a:lvl7pPr lvl="6">
              <a:spcBef>
                <a:spcPts val="0"/>
              </a:spcBef>
              <a:spcAft>
                <a:spcPts val="0"/>
              </a:spcAft>
              <a:buSzPts val="24300"/>
              <a:buNone/>
              <a:defRPr sz="24300"/>
            </a:lvl7pPr>
            <a:lvl8pPr lvl="7">
              <a:spcBef>
                <a:spcPts val="0"/>
              </a:spcBef>
              <a:spcAft>
                <a:spcPts val="0"/>
              </a:spcAft>
              <a:buSzPts val="24300"/>
              <a:buNone/>
              <a:defRPr sz="24300"/>
            </a:lvl8pPr>
            <a:lvl9pPr lvl="8">
              <a:spcBef>
                <a:spcPts val="0"/>
              </a:spcBef>
              <a:spcAft>
                <a:spcPts val="0"/>
              </a:spcAft>
              <a:buSzPts val="24300"/>
              <a:buNone/>
              <a:defRPr sz="24300"/>
            </a:lvl9pPr>
          </a:lstStyle>
          <a:p/>
        </p:txBody>
      </p:sp>
      <p:sp>
        <p:nvSpPr>
          <p:cNvPr id="34" name="Google Shape;34;p8"/>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21402000" y="147"/>
            <a:ext cx="21402000" cy="30276000"/>
          </a:xfrm>
          <a:prstGeom prst="rect">
            <a:avLst/>
          </a:prstGeom>
          <a:solidFill>
            <a:schemeClr val="dk2"/>
          </a:solidFill>
          <a:ln>
            <a:noFill/>
          </a:ln>
        </p:spPr>
        <p:txBody>
          <a:bodyPr anchorCtr="0" anchor="ctr" bIns="464650" lIns="464650" spcFirstLastPara="1" rIns="464650" wrap="square" tIns="4646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1242833" y="7258794"/>
            <a:ext cx="18936000" cy="8725200"/>
          </a:xfrm>
          <a:prstGeom prst="rect">
            <a:avLst/>
          </a:prstGeom>
        </p:spPr>
        <p:txBody>
          <a:bodyPr anchorCtr="0" anchor="b" bIns="464650" lIns="464650" spcFirstLastPara="1" rIns="464650" wrap="square" tIns="464650">
            <a:normAutofit/>
          </a:bodyPr>
          <a:lstStyle>
            <a:lvl1pPr lvl="0" algn="ctr">
              <a:spcBef>
                <a:spcPts val="0"/>
              </a:spcBef>
              <a:spcAft>
                <a:spcPts val="0"/>
              </a:spcAft>
              <a:buSzPts val="21400"/>
              <a:buNone/>
              <a:defRPr sz="21400"/>
            </a:lvl1pPr>
            <a:lvl2pPr lvl="1" algn="ctr">
              <a:spcBef>
                <a:spcPts val="0"/>
              </a:spcBef>
              <a:spcAft>
                <a:spcPts val="0"/>
              </a:spcAft>
              <a:buSzPts val="21400"/>
              <a:buNone/>
              <a:defRPr sz="21400"/>
            </a:lvl2pPr>
            <a:lvl3pPr lvl="2" algn="ctr">
              <a:spcBef>
                <a:spcPts val="0"/>
              </a:spcBef>
              <a:spcAft>
                <a:spcPts val="0"/>
              </a:spcAft>
              <a:buSzPts val="21400"/>
              <a:buNone/>
              <a:defRPr sz="21400"/>
            </a:lvl3pPr>
            <a:lvl4pPr lvl="3" algn="ctr">
              <a:spcBef>
                <a:spcPts val="0"/>
              </a:spcBef>
              <a:spcAft>
                <a:spcPts val="0"/>
              </a:spcAft>
              <a:buSzPts val="21400"/>
              <a:buNone/>
              <a:defRPr sz="21400"/>
            </a:lvl4pPr>
            <a:lvl5pPr lvl="4" algn="ctr">
              <a:spcBef>
                <a:spcPts val="0"/>
              </a:spcBef>
              <a:spcAft>
                <a:spcPts val="0"/>
              </a:spcAft>
              <a:buSzPts val="21400"/>
              <a:buNone/>
              <a:defRPr sz="21400"/>
            </a:lvl5pPr>
            <a:lvl6pPr lvl="5" algn="ctr">
              <a:spcBef>
                <a:spcPts val="0"/>
              </a:spcBef>
              <a:spcAft>
                <a:spcPts val="0"/>
              </a:spcAft>
              <a:buSzPts val="21400"/>
              <a:buNone/>
              <a:defRPr sz="21400"/>
            </a:lvl6pPr>
            <a:lvl7pPr lvl="6" algn="ctr">
              <a:spcBef>
                <a:spcPts val="0"/>
              </a:spcBef>
              <a:spcAft>
                <a:spcPts val="0"/>
              </a:spcAft>
              <a:buSzPts val="21400"/>
              <a:buNone/>
              <a:defRPr sz="21400"/>
            </a:lvl7pPr>
            <a:lvl8pPr lvl="7" algn="ctr">
              <a:spcBef>
                <a:spcPts val="0"/>
              </a:spcBef>
              <a:spcAft>
                <a:spcPts val="0"/>
              </a:spcAft>
              <a:buSzPts val="21400"/>
              <a:buNone/>
              <a:defRPr sz="21400"/>
            </a:lvl8pPr>
            <a:lvl9pPr lvl="8" algn="ctr">
              <a:spcBef>
                <a:spcPts val="0"/>
              </a:spcBef>
              <a:spcAft>
                <a:spcPts val="0"/>
              </a:spcAft>
              <a:buSzPts val="21400"/>
              <a:buNone/>
              <a:defRPr sz="21400"/>
            </a:lvl9pPr>
          </a:lstStyle>
          <a:p/>
        </p:txBody>
      </p:sp>
      <p:sp>
        <p:nvSpPr>
          <p:cNvPr id="38" name="Google Shape;38;p9"/>
          <p:cNvSpPr txBox="1"/>
          <p:nvPr>
            <p:ph idx="1" type="subTitle"/>
          </p:nvPr>
        </p:nvSpPr>
        <p:spPr>
          <a:xfrm>
            <a:off x="1242833" y="16499640"/>
            <a:ext cx="18936000" cy="7269900"/>
          </a:xfrm>
          <a:prstGeom prst="rect">
            <a:avLst/>
          </a:prstGeom>
        </p:spPr>
        <p:txBody>
          <a:bodyPr anchorCtr="0" anchor="t" bIns="464650" lIns="464650" spcFirstLastPara="1" rIns="464650" wrap="square" tIns="464650">
            <a:normAutofit/>
          </a:bodyPr>
          <a:lstStyle>
            <a:lvl1pPr lvl="0" algn="ctr">
              <a:lnSpc>
                <a:spcPct val="100000"/>
              </a:lnSpc>
              <a:spcBef>
                <a:spcPts val="0"/>
              </a:spcBef>
              <a:spcAft>
                <a:spcPts val="0"/>
              </a:spcAft>
              <a:buSzPts val="10600"/>
              <a:buNone/>
              <a:defRPr sz="10600"/>
            </a:lvl1pPr>
            <a:lvl2pPr lvl="1" algn="ctr">
              <a:lnSpc>
                <a:spcPct val="100000"/>
              </a:lnSpc>
              <a:spcBef>
                <a:spcPts val="0"/>
              </a:spcBef>
              <a:spcAft>
                <a:spcPts val="0"/>
              </a:spcAft>
              <a:buSzPts val="10600"/>
              <a:buNone/>
              <a:defRPr sz="10600"/>
            </a:lvl2pPr>
            <a:lvl3pPr lvl="2" algn="ctr">
              <a:lnSpc>
                <a:spcPct val="100000"/>
              </a:lnSpc>
              <a:spcBef>
                <a:spcPts val="0"/>
              </a:spcBef>
              <a:spcAft>
                <a:spcPts val="0"/>
              </a:spcAft>
              <a:buSzPts val="10600"/>
              <a:buNone/>
              <a:defRPr sz="10600"/>
            </a:lvl3pPr>
            <a:lvl4pPr lvl="3" algn="ctr">
              <a:lnSpc>
                <a:spcPct val="100000"/>
              </a:lnSpc>
              <a:spcBef>
                <a:spcPts val="0"/>
              </a:spcBef>
              <a:spcAft>
                <a:spcPts val="0"/>
              </a:spcAft>
              <a:buSzPts val="10600"/>
              <a:buNone/>
              <a:defRPr sz="10600"/>
            </a:lvl4pPr>
            <a:lvl5pPr lvl="4" algn="ctr">
              <a:lnSpc>
                <a:spcPct val="100000"/>
              </a:lnSpc>
              <a:spcBef>
                <a:spcPts val="0"/>
              </a:spcBef>
              <a:spcAft>
                <a:spcPts val="0"/>
              </a:spcAft>
              <a:buSzPts val="10600"/>
              <a:buNone/>
              <a:defRPr sz="10600"/>
            </a:lvl5pPr>
            <a:lvl6pPr lvl="5" algn="ctr">
              <a:lnSpc>
                <a:spcPct val="100000"/>
              </a:lnSpc>
              <a:spcBef>
                <a:spcPts val="0"/>
              </a:spcBef>
              <a:spcAft>
                <a:spcPts val="0"/>
              </a:spcAft>
              <a:buSzPts val="10600"/>
              <a:buNone/>
              <a:defRPr sz="10600"/>
            </a:lvl6pPr>
            <a:lvl7pPr lvl="6" algn="ctr">
              <a:lnSpc>
                <a:spcPct val="100000"/>
              </a:lnSpc>
              <a:spcBef>
                <a:spcPts val="0"/>
              </a:spcBef>
              <a:spcAft>
                <a:spcPts val="0"/>
              </a:spcAft>
              <a:buSzPts val="10600"/>
              <a:buNone/>
              <a:defRPr sz="10600"/>
            </a:lvl7pPr>
            <a:lvl8pPr lvl="7" algn="ctr">
              <a:lnSpc>
                <a:spcPct val="100000"/>
              </a:lnSpc>
              <a:spcBef>
                <a:spcPts val="0"/>
              </a:spcBef>
              <a:spcAft>
                <a:spcPts val="0"/>
              </a:spcAft>
              <a:buSzPts val="10600"/>
              <a:buNone/>
              <a:defRPr sz="10600"/>
            </a:lvl8pPr>
            <a:lvl9pPr lvl="8" algn="ctr">
              <a:lnSpc>
                <a:spcPct val="100000"/>
              </a:lnSpc>
              <a:spcBef>
                <a:spcPts val="0"/>
              </a:spcBef>
              <a:spcAft>
                <a:spcPts val="0"/>
              </a:spcAft>
              <a:buSzPts val="10600"/>
              <a:buNone/>
              <a:defRPr sz="10600"/>
            </a:lvl9pPr>
          </a:lstStyle>
          <a:p/>
        </p:txBody>
      </p:sp>
      <p:sp>
        <p:nvSpPr>
          <p:cNvPr id="39" name="Google Shape;39;p9"/>
          <p:cNvSpPr txBox="1"/>
          <p:nvPr>
            <p:ph idx="2" type="body"/>
          </p:nvPr>
        </p:nvSpPr>
        <p:spPr>
          <a:xfrm>
            <a:off x="23122305" y="4262833"/>
            <a:ext cx="17961300" cy="21750600"/>
          </a:xfrm>
          <a:prstGeom prst="rect">
            <a:avLst/>
          </a:prstGeom>
        </p:spPr>
        <p:txBody>
          <a:bodyPr anchorCtr="0" anchor="ctr" bIns="464650" lIns="464650" spcFirstLastPara="1" rIns="464650" wrap="square" tIns="464650">
            <a:normAutofit/>
          </a:bodyPr>
          <a:lstStyle>
            <a:lvl1pPr indent="-812800" lvl="0" marL="457200">
              <a:spcBef>
                <a:spcPts val="0"/>
              </a:spcBef>
              <a:spcAft>
                <a:spcPts val="0"/>
              </a:spcAft>
              <a:buClr>
                <a:schemeClr val="dk1"/>
              </a:buClr>
              <a:buSzPts val="9200"/>
              <a:buChar char="●"/>
              <a:defRPr>
                <a:solidFill>
                  <a:schemeClr val="dk1"/>
                </a:solidFill>
              </a:defRPr>
            </a:lvl1pPr>
            <a:lvl2pPr indent="-679450" lvl="1" marL="914400">
              <a:spcBef>
                <a:spcPts val="0"/>
              </a:spcBef>
              <a:spcAft>
                <a:spcPts val="0"/>
              </a:spcAft>
              <a:buClr>
                <a:schemeClr val="dk1"/>
              </a:buClr>
              <a:buSzPts val="7100"/>
              <a:buChar char="○"/>
              <a:defRPr>
                <a:solidFill>
                  <a:schemeClr val="dk1"/>
                </a:solidFill>
              </a:defRPr>
            </a:lvl2pPr>
            <a:lvl3pPr indent="-679450" lvl="2" marL="1371600">
              <a:spcBef>
                <a:spcPts val="0"/>
              </a:spcBef>
              <a:spcAft>
                <a:spcPts val="0"/>
              </a:spcAft>
              <a:buClr>
                <a:schemeClr val="dk1"/>
              </a:buClr>
              <a:buSzPts val="7100"/>
              <a:buChar char="■"/>
              <a:defRPr>
                <a:solidFill>
                  <a:schemeClr val="dk1"/>
                </a:solidFill>
              </a:defRPr>
            </a:lvl3pPr>
            <a:lvl4pPr indent="-679450" lvl="3" marL="1828800">
              <a:spcBef>
                <a:spcPts val="0"/>
              </a:spcBef>
              <a:spcAft>
                <a:spcPts val="0"/>
              </a:spcAft>
              <a:buClr>
                <a:schemeClr val="dk1"/>
              </a:buClr>
              <a:buSzPts val="7100"/>
              <a:buChar char="●"/>
              <a:defRPr>
                <a:solidFill>
                  <a:schemeClr val="dk1"/>
                </a:solidFill>
              </a:defRPr>
            </a:lvl4pPr>
            <a:lvl5pPr indent="-679450" lvl="4" marL="2286000">
              <a:spcBef>
                <a:spcPts val="0"/>
              </a:spcBef>
              <a:spcAft>
                <a:spcPts val="0"/>
              </a:spcAft>
              <a:buClr>
                <a:schemeClr val="dk1"/>
              </a:buClr>
              <a:buSzPts val="7100"/>
              <a:buChar char="○"/>
              <a:defRPr>
                <a:solidFill>
                  <a:schemeClr val="dk1"/>
                </a:solidFill>
              </a:defRPr>
            </a:lvl5pPr>
            <a:lvl6pPr indent="-679450" lvl="5" marL="2743200">
              <a:spcBef>
                <a:spcPts val="0"/>
              </a:spcBef>
              <a:spcAft>
                <a:spcPts val="0"/>
              </a:spcAft>
              <a:buClr>
                <a:schemeClr val="dk1"/>
              </a:buClr>
              <a:buSzPts val="7100"/>
              <a:buChar char="■"/>
              <a:defRPr>
                <a:solidFill>
                  <a:schemeClr val="dk1"/>
                </a:solidFill>
              </a:defRPr>
            </a:lvl6pPr>
            <a:lvl7pPr indent="-679450" lvl="6" marL="3200400">
              <a:spcBef>
                <a:spcPts val="0"/>
              </a:spcBef>
              <a:spcAft>
                <a:spcPts val="0"/>
              </a:spcAft>
              <a:buClr>
                <a:schemeClr val="dk1"/>
              </a:buClr>
              <a:buSzPts val="7100"/>
              <a:buChar char="●"/>
              <a:defRPr>
                <a:solidFill>
                  <a:schemeClr val="dk1"/>
                </a:solidFill>
              </a:defRPr>
            </a:lvl7pPr>
            <a:lvl8pPr indent="-679450" lvl="7" marL="3657600">
              <a:spcBef>
                <a:spcPts val="0"/>
              </a:spcBef>
              <a:spcAft>
                <a:spcPts val="0"/>
              </a:spcAft>
              <a:buClr>
                <a:schemeClr val="dk1"/>
              </a:buClr>
              <a:buSzPts val="7100"/>
              <a:buChar char="○"/>
              <a:defRPr>
                <a:solidFill>
                  <a:schemeClr val="dk1"/>
                </a:solidFill>
              </a:defRPr>
            </a:lvl8pPr>
            <a:lvl9pPr indent="-679450" lvl="8" marL="4114800">
              <a:spcBef>
                <a:spcPts val="0"/>
              </a:spcBef>
              <a:spcAft>
                <a:spcPts val="0"/>
              </a:spcAft>
              <a:buClr>
                <a:schemeClr val="dk1"/>
              </a:buClr>
              <a:buSzPts val="7100"/>
              <a:buChar char="■"/>
              <a:defRPr>
                <a:solidFill>
                  <a:schemeClr val="dk1"/>
                </a:solidFill>
              </a:defRPr>
            </a:lvl9pPr>
          </a:lstStyle>
          <a:p/>
        </p:txBody>
      </p:sp>
      <p:sp>
        <p:nvSpPr>
          <p:cNvPr id="40" name="Google Shape;40;p9"/>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1459100" y="24902282"/>
            <a:ext cx="28080900" cy="3561900"/>
          </a:xfrm>
          <a:prstGeom prst="rect">
            <a:avLst/>
          </a:prstGeom>
        </p:spPr>
        <p:txBody>
          <a:bodyPr anchorCtr="0" anchor="ctr" bIns="464650" lIns="464650" spcFirstLastPara="1" rIns="464650" wrap="square" tIns="464650">
            <a:normAutofit/>
          </a:bodyPr>
          <a:lstStyle>
            <a:lvl1pPr indent="-228600" lvl="0" marL="457200">
              <a:lnSpc>
                <a:spcPct val="100000"/>
              </a:lnSpc>
              <a:spcBef>
                <a:spcPts val="0"/>
              </a:spcBef>
              <a:spcAft>
                <a:spcPts val="0"/>
              </a:spcAft>
              <a:buSzPts val="9200"/>
              <a:buNone/>
              <a:defRPr/>
            </a:lvl1pPr>
          </a:lstStyle>
          <a:p/>
        </p:txBody>
      </p:sp>
      <p:sp>
        <p:nvSpPr>
          <p:cNvPr id="43" name="Google Shape;43;p10"/>
          <p:cNvSpPr txBox="1"/>
          <p:nvPr>
            <p:ph idx="12" type="sldNum"/>
          </p:nvPr>
        </p:nvSpPr>
        <p:spPr>
          <a:xfrm>
            <a:off x="39660442" y="27448926"/>
            <a:ext cx="2568600" cy="2316900"/>
          </a:xfrm>
          <a:prstGeom prst="rect">
            <a:avLst/>
          </a:prstGeom>
        </p:spPr>
        <p:txBody>
          <a:bodyPr anchorCtr="0" anchor="ctr" bIns="464650" lIns="464650" spcFirstLastPara="1" rIns="464650" wrap="square" tIns="4646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459100" y="2619535"/>
            <a:ext cx="39885900" cy="3371100"/>
          </a:xfrm>
          <a:prstGeom prst="rect">
            <a:avLst/>
          </a:prstGeom>
          <a:noFill/>
          <a:ln>
            <a:noFill/>
          </a:ln>
        </p:spPr>
        <p:txBody>
          <a:bodyPr anchorCtr="0" anchor="t" bIns="464650" lIns="464650" spcFirstLastPara="1" rIns="464650" wrap="square" tIns="464650">
            <a:normAutofit/>
          </a:bodyPr>
          <a:lstStyle>
            <a:lvl1pPr lvl="0">
              <a:spcBef>
                <a:spcPts val="0"/>
              </a:spcBef>
              <a:spcAft>
                <a:spcPts val="0"/>
              </a:spcAft>
              <a:buClr>
                <a:schemeClr val="dk1"/>
              </a:buClr>
              <a:buSzPts val="14300"/>
              <a:buNone/>
              <a:defRPr sz="14300">
                <a:solidFill>
                  <a:schemeClr val="dk1"/>
                </a:solidFill>
              </a:defRPr>
            </a:lvl1pPr>
            <a:lvl2pPr lvl="1">
              <a:spcBef>
                <a:spcPts val="0"/>
              </a:spcBef>
              <a:spcAft>
                <a:spcPts val="0"/>
              </a:spcAft>
              <a:buClr>
                <a:schemeClr val="dk1"/>
              </a:buClr>
              <a:buSzPts val="14300"/>
              <a:buNone/>
              <a:defRPr sz="14300">
                <a:solidFill>
                  <a:schemeClr val="dk1"/>
                </a:solidFill>
              </a:defRPr>
            </a:lvl2pPr>
            <a:lvl3pPr lvl="2">
              <a:spcBef>
                <a:spcPts val="0"/>
              </a:spcBef>
              <a:spcAft>
                <a:spcPts val="0"/>
              </a:spcAft>
              <a:buClr>
                <a:schemeClr val="dk1"/>
              </a:buClr>
              <a:buSzPts val="14300"/>
              <a:buNone/>
              <a:defRPr sz="14300">
                <a:solidFill>
                  <a:schemeClr val="dk1"/>
                </a:solidFill>
              </a:defRPr>
            </a:lvl3pPr>
            <a:lvl4pPr lvl="3">
              <a:spcBef>
                <a:spcPts val="0"/>
              </a:spcBef>
              <a:spcAft>
                <a:spcPts val="0"/>
              </a:spcAft>
              <a:buClr>
                <a:schemeClr val="dk1"/>
              </a:buClr>
              <a:buSzPts val="14300"/>
              <a:buNone/>
              <a:defRPr sz="14300">
                <a:solidFill>
                  <a:schemeClr val="dk1"/>
                </a:solidFill>
              </a:defRPr>
            </a:lvl4pPr>
            <a:lvl5pPr lvl="4">
              <a:spcBef>
                <a:spcPts val="0"/>
              </a:spcBef>
              <a:spcAft>
                <a:spcPts val="0"/>
              </a:spcAft>
              <a:buClr>
                <a:schemeClr val="dk1"/>
              </a:buClr>
              <a:buSzPts val="14300"/>
              <a:buNone/>
              <a:defRPr sz="14300">
                <a:solidFill>
                  <a:schemeClr val="dk1"/>
                </a:solidFill>
              </a:defRPr>
            </a:lvl5pPr>
            <a:lvl6pPr lvl="5">
              <a:spcBef>
                <a:spcPts val="0"/>
              </a:spcBef>
              <a:spcAft>
                <a:spcPts val="0"/>
              </a:spcAft>
              <a:buClr>
                <a:schemeClr val="dk1"/>
              </a:buClr>
              <a:buSzPts val="14300"/>
              <a:buNone/>
              <a:defRPr sz="14300">
                <a:solidFill>
                  <a:schemeClr val="dk1"/>
                </a:solidFill>
              </a:defRPr>
            </a:lvl6pPr>
            <a:lvl7pPr lvl="6">
              <a:spcBef>
                <a:spcPts val="0"/>
              </a:spcBef>
              <a:spcAft>
                <a:spcPts val="0"/>
              </a:spcAft>
              <a:buClr>
                <a:schemeClr val="dk1"/>
              </a:buClr>
              <a:buSzPts val="14300"/>
              <a:buNone/>
              <a:defRPr sz="14300">
                <a:solidFill>
                  <a:schemeClr val="dk1"/>
                </a:solidFill>
              </a:defRPr>
            </a:lvl7pPr>
            <a:lvl8pPr lvl="7">
              <a:spcBef>
                <a:spcPts val="0"/>
              </a:spcBef>
              <a:spcAft>
                <a:spcPts val="0"/>
              </a:spcAft>
              <a:buClr>
                <a:schemeClr val="dk1"/>
              </a:buClr>
              <a:buSzPts val="14300"/>
              <a:buNone/>
              <a:defRPr sz="14300">
                <a:solidFill>
                  <a:schemeClr val="dk1"/>
                </a:solidFill>
              </a:defRPr>
            </a:lvl8pPr>
            <a:lvl9pPr lvl="8">
              <a:spcBef>
                <a:spcPts val="0"/>
              </a:spcBef>
              <a:spcAft>
                <a:spcPts val="0"/>
              </a:spcAft>
              <a:buClr>
                <a:schemeClr val="dk1"/>
              </a:buClr>
              <a:buSzPts val="14300"/>
              <a:buNone/>
              <a:defRPr sz="14300">
                <a:solidFill>
                  <a:schemeClr val="dk1"/>
                </a:solidFill>
              </a:defRPr>
            </a:lvl9pPr>
          </a:lstStyle>
          <a:p/>
        </p:txBody>
      </p:sp>
      <p:sp>
        <p:nvSpPr>
          <p:cNvPr id="7" name="Google Shape;7;p1"/>
          <p:cNvSpPr txBox="1"/>
          <p:nvPr>
            <p:ph idx="1" type="body"/>
          </p:nvPr>
        </p:nvSpPr>
        <p:spPr>
          <a:xfrm>
            <a:off x="1459100" y="6783772"/>
            <a:ext cx="39885900" cy="20109600"/>
          </a:xfrm>
          <a:prstGeom prst="rect">
            <a:avLst/>
          </a:prstGeom>
          <a:noFill/>
          <a:ln>
            <a:noFill/>
          </a:ln>
        </p:spPr>
        <p:txBody>
          <a:bodyPr anchorCtr="0" anchor="t" bIns="464650" lIns="464650" spcFirstLastPara="1" rIns="464650" wrap="square" tIns="464650">
            <a:normAutofit/>
          </a:bodyPr>
          <a:lstStyle>
            <a:lvl1pPr indent="-812800" lvl="0" marL="457200">
              <a:lnSpc>
                <a:spcPct val="115000"/>
              </a:lnSpc>
              <a:spcBef>
                <a:spcPts val="0"/>
              </a:spcBef>
              <a:spcAft>
                <a:spcPts val="0"/>
              </a:spcAft>
              <a:buClr>
                <a:schemeClr val="lt2"/>
              </a:buClr>
              <a:buSzPts val="9200"/>
              <a:buChar char="●"/>
              <a:defRPr sz="9200">
                <a:solidFill>
                  <a:schemeClr val="lt2"/>
                </a:solidFill>
              </a:defRPr>
            </a:lvl1pPr>
            <a:lvl2pPr indent="-679450" lvl="1" marL="914400">
              <a:lnSpc>
                <a:spcPct val="115000"/>
              </a:lnSpc>
              <a:spcBef>
                <a:spcPts val="0"/>
              </a:spcBef>
              <a:spcAft>
                <a:spcPts val="0"/>
              </a:spcAft>
              <a:buClr>
                <a:schemeClr val="lt2"/>
              </a:buClr>
              <a:buSzPts val="7100"/>
              <a:buChar char="○"/>
              <a:defRPr sz="7100">
                <a:solidFill>
                  <a:schemeClr val="lt2"/>
                </a:solidFill>
              </a:defRPr>
            </a:lvl2pPr>
            <a:lvl3pPr indent="-679450" lvl="2" marL="1371600">
              <a:lnSpc>
                <a:spcPct val="115000"/>
              </a:lnSpc>
              <a:spcBef>
                <a:spcPts val="0"/>
              </a:spcBef>
              <a:spcAft>
                <a:spcPts val="0"/>
              </a:spcAft>
              <a:buClr>
                <a:schemeClr val="lt2"/>
              </a:buClr>
              <a:buSzPts val="7100"/>
              <a:buChar char="■"/>
              <a:defRPr sz="7100">
                <a:solidFill>
                  <a:schemeClr val="lt2"/>
                </a:solidFill>
              </a:defRPr>
            </a:lvl3pPr>
            <a:lvl4pPr indent="-679450" lvl="3" marL="1828800">
              <a:lnSpc>
                <a:spcPct val="115000"/>
              </a:lnSpc>
              <a:spcBef>
                <a:spcPts val="0"/>
              </a:spcBef>
              <a:spcAft>
                <a:spcPts val="0"/>
              </a:spcAft>
              <a:buClr>
                <a:schemeClr val="lt2"/>
              </a:buClr>
              <a:buSzPts val="7100"/>
              <a:buChar char="●"/>
              <a:defRPr sz="7100">
                <a:solidFill>
                  <a:schemeClr val="lt2"/>
                </a:solidFill>
              </a:defRPr>
            </a:lvl4pPr>
            <a:lvl5pPr indent="-679450" lvl="4" marL="2286000">
              <a:lnSpc>
                <a:spcPct val="115000"/>
              </a:lnSpc>
              <a:spcBef>
                <a:spcPts val="0"/>
              </a:spcBef>
              <a:spcAft>
                <a:spcPts val="0"/>
              </a:spcAft>
              <a:buClr>
                <a:schemeClr val="lt2"/>
              </a:buClr>
              <a:buSzPts val="7100"/>
              <a:buChar char="○"/>
              <a:defRPr sz="7100">
                <a:solidFill>
                  <a:schemeClr val="lt2"/>
                </a:solidFill>
              </a:defRPr>
            </a:lvl5pPr>
            <a:lvl6pPr indent="-679450" lvl="5" marL="2743200">
              <a:lnSpc>
                <a:spcPct val="115000"/>
              </a:lnSpc>
              <a:spcBef>
                <a:spcPts val="0"/>
              </a:spcBef>
              <a:spcAft>
                <a:spcPts val="0"/>
              </a:spcAft>
              <a:buClr>
                <a:schemeClr val="lt2"/>
              </a:buClr>
              <a:buSzPts val="7100"/>
              <a:buChar char="■"/>
              <a:defRPr sz="7100">
                <a:solidFill>
                  <a:schemeClr val="lt2"/>
                </a:solidFill>
              </a:defRPr>
            </a:lvl6pPr>
            <a:lvl7pPr indent="-679450" lvl="6" marL="3200400">
              <a:lnSpc>
                <a:spcPct val="115000"/>
              </a:lnSpc>
              <a:spcBef>
                <a:spcPts val="0"/>
              </a:spcBef>
              <a:spcAft>
                <a:spcPts val="0"/>
              </a:spcAft>
              <a:buClr>
                <a:schemeClr val="lt2"/>
              </a:buClr>
              <a:buSzPts val="7100"/>
              <a:buChar char="●"/>
              <a:defRPr sz="7100">
                <a:solidFill>
                  <a:schemeClr val="lt2"/>
                </a:solidFill>
              </a:defRPr>
            </a:lvl7pPr>
            <a:lvl8pPr indent="-679450" lvl="7" marL="3657600">
              <a:lnSpc>
                <a:spcPct val="115000"/>
              </a:lnSpc>
              <a:spcBef>
                <a:spcPts val="0"/>
              </a:spcBef>
              <a:spcAft>
                <a:spcPts val="0"/>
              </a:spcAft>
              <a:buClr>
                <a:schemeClr val="lt2"/>
              </a:buClr>
              <a:buSzPts val="7100"/>
              <a:buChar char="○"/>
              <a:defRPr sz="7100">
                <a:solidFill>
                  <a:schemeClr val="lt2"/>
                </a:solidFill>
              </a:defRPr>
            </a:lvl8pPr>
            <a:lvl9pPr indent="-679450" lvl="8" marL="4114800">
              <a:lnSpc>
                <a:spcPct val="115000"/>
              </a:lnSpc>
              <a:spcBef>
                <a:spcPts val="0"/>
              </a:spcBef>
              <a:spcAft>
                <a:spcPts val="0"/>
              </a:spcAft>
              <a:buClr>
                <a:schemeClr val="lt2"/>
              </a:buClr>
              <a:buSzPts val="7100"/>
              <a:buChar char="■"/>
              <a:defRPr sz="7100">
                <a:solidFill>
                  <a:schemeClr val="lt2"/>
                </a:solidFill>
              </a:defRPr>
            </a:lvl9pPr>
          </a:lstStyle>
          <a:p/>
        </p:txBody>
      </p:sp>
      <p:sp>
        <p:nvSpPr>
          <p:cNvPr id="8" name="Google Shape;8;p1"/>
          <p:cNvSpPr txBox="1"/>
          <p:nvPr>
            <p:ph idx="12" type="sldNum"/>
          </p:nvPr>
        </p:nvSpPr>
        <p:spPr>
          <a:xfrm>
            <a:off x="39660442" y="27448926"/>
            <a:ext cx="2568600" cy="2316900"/>
          </a:xfrm>
          <a:prstGeom prst="rect">
            <a:avLst/>
          </a:prstGeom>
          <a:noFill/>
          <a:ln>
            <a:noFill/>
          </a:ln>
        </p:spPr>
        <p:txBody>
          <a:bodyPr anchorCtr="0" anchor="ctr" bIns="464650" lIns="464650" spcFirstLastPara="1" rIns="464650" wrap="square" tIns="464650">
            <a:normAutofit/>
          </a:bodyPr>
          <a:lstStyle>
            <a:lvl1pPr lvl="0" algn="r">
              <a:buNone/>
              <a:defRPr sz="5100">
                <a:solidFill>
                  <a:schemeClr val="lt2"/>
                </a:solidFill>
              </a:defRPr>
            </a:lvl1pPr>
            <a:lvl2pPr lvl="1" algn="r">
              <a:buNone/>
              <a:defRPr sz="5100">
                <a:solidFill>
                  <a:schemeClr val="lt2"/>
                </a:solidFill>
              </a:defRPr>
            </a:lvl2pPr>
            <a:lvl3pPr lvl="2" algn="r">
              <a:buNone/>
              <a:defRPr sz="5100">
                <a:solidFill>
                  <a:schemeClr val="lt2"/>
                </a:solidFill>
              </a:defRPr>
            </a:lvl3pPr>
            <a:lvl4pPr lvl="3" algn="r">
              <a:buNone/>
              <a:defRPr sz="5100">
                <a:solidFill>
                  <a:schemeClr val="lt2"/>
                </a:solidFill>
              </a:defRPr>
            </a:lvl4pPr>
            <a:lvl5pPr lvl="4" algn="r">
              <a:buNone/>
              <a:defRPr sz="5100">
                <a:solidFill>
                  <a:schemeClr val="lt2"/>
                </a:solidFill>
              </a:defRPr>
            </a:lvl5pPr>
            <a:lvl6pPr lvl="5" algn="r">
              <a:buNone/>
              <a:defRPr sz="5100">
                <a:solidFill>
                  <a:schemeClr val="lt2"/>
                </a:solidFill>
              </a:defRPr>
            </a:lvl6pPr>
            <a:lvl7pPr lvl="6" algn="r">
              <a:buNone/>
              <a:defRPr sz="5100">
                <a:solidFill>
                  <a:schemeClr val="lt2"/>
                </a:solidFill>
              </a:defRPr>
            </a:lvl7pPr>
            <a:lvl8pPr lvl="7" algn="r">
              <a:buNone/>
              <a:defRPr sz="5100">
                <a:solidFill>
                  <a:schemeClr val="lt2"/>
                </a:solidFill>
              </a:defRPr>
            </a:lvl8pPr>
            <a:lvl9pPr lvl="8" algn="r">
              <a:buNone/>
              <a:defRPr sz="51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flipH="1">
            <a:off x="32468188" y="12147000"/>
            <a:ext cx="93459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3"/>
          <p:cNvSpPr/>
          <p:nvPr/>
        </p:nvSpPr>
        <p:spPr>
          <a:xfrm flipH="1">
            <a:off x="21943125" y="19494150"/>
            <a:ext cx="95670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p:nvPr/>
        </p:nvSpPr>
        <p:spPr>
          <a:xfrm flipH="1" rot="10800000">
            <a:off x="32374938" y="2549150"/>
            <a:ext cx="93459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3"/>
          <p:cNvSpPr/>
          <p:nvPr/>
        </p:nvSpPr>
        <p:spPr>
          <a:xfrm flipH="1" rot="10800000">
            <a:off x="21824850" y="11786475"/>
            <a:ext cx="96990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3"/>
          <p:cNvSpPr/>
          <p:nvPr/>
        </p:nvSpPr>
        <p:spPr>
          <a:xfrm flipH="1" rot="10800000">
            <a:off x="740575" y="15448150"/>
            <a:ext cx="103935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3"/>
          <p:cNvSpPr/>
          <p:nvPr/>
        </p:nvSpPr>
        <p:spPr>
          <a:xfrm flipH="1" rot="10800000">
            <a:off x="21998338" y="2597025"/>
            <a:ext cx="93459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3"/>
          <p:cNvSpPr/>
          <p:nvPr/>
        </p:nvSpPr>
        <p:spPr>
          <a:xfrm flipH="1" rot="10800000">
            <a:off x="11581038" y="8444550"/>
            <a:ext cx="93459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3"/>
          <p:cNvSpPr/>
          <p:nvPr/>
        </p:nvSpPr>
        <p:spPr>
          <a:xfrm flipH="1" rot="10800000">
            <a:off x="11621750" y="2564150"/>
            <a:ext cx="9345900" cy="12258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3"/>
          <p:cNvSpPr/>
          <p:nvPr/>
        </p:nvSpPr>
        <p:spPr>
          <a:xfrm flipH="1" rot="10800000">
            <a:off x="1262575" y="10794525"/>
            <a:ext cx="93459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3"/>
          <p:cNvSpPr/>
          <p:nvPr/>
        </p:nvSpPr>
        <p:spPr>
          <a:xfrm flipH="1" rot="10800000">
            <a:off x="1262575" y="2564450"/>
            <a:ext cx="9345900" cy="1219500"/>
          </a:xfrm>
          <a:prstGeom prst="rect">
            <a:avLst/>
          </a:prstGeom>
          <a:solidFill>
            <a:srgbClr val="434343"/>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3"/>
          <p:cNvSpPr/>
          <p:nvPr/>
        </p:nvSpPr>
        <p:spPr>
          <a:xfrm>
            <a:off x="31408534" y="-21750"/>
            <a:ext cx="1325400" cy="30319500"/>
          </a:xfrm>
          <a:prstGeom prst="rect">
            <a:avLst/>
          </a:prstGeom>
          <a:solidFill>
            <a:srgbClr val="999999"/>
          </a:solidFill>
          <a:ln cap="flat" cmpd="sng" w="2286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3"/>
          <p:cNvSpPr/>
          <p:nvPr/>
        </p:nvSpPr>
        <p:spPr>
          <a:xfrm>
            <a:off x="20608646" y="-21750"/>
            <a:ext cx="1325400" cy="30319500"/>
          </a:xfrm>
          <a:prstGeom prst="rect">
            <a:avLst/>
          </a:prstGeom>
          <a:solidFill>
            <a:srgbClr val="999999"/>
          </a:solidFill>
          <a:ln cap="flat" cmpd="sng" w="2286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3"/>
          <p:cNvSpPr/>
          <p:nvPr/>
        </p:nvSpPr>
        <p:spPr>
          <a:xfrm>
            <a:off x="51150" y="26515450"/>
            <a:ext cx="42701700" cy="3760500"/>
          </a:xfrm>
          <a:prstGeom prst="rect">
            <a:avLst/>
          </a:prstGeom>
          <a:solidFill>
            <a:srgbClr val="999999"/>
          </a:solidFill>
          <a:ln cap="flat" cmpd="sng" w="2286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3"/>
          <p:cNvSpPr/>
          <p:nvPr/>
        </p:nvSpPr>
        <p:spPr>
          <a:xfrm>
            <a:off x="10690171" y="0"/>
            <a:ext cx="1325400" cy="30319500"/>
          </a:xfrm>
          <a:prstGeom prst="rect">
            <a:avLst/>
          </a:prstGeom>
          <a:solidFill>
            <a:srgbClr val="999999"/>
          </a:solidFill>
          <a:ln cap="flat" cmpd="sng" w="2286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3"/>
          <p:cNvSpPr/>
          <p:nvPr/>
        </p:nvSpPr>
        <p:spPr>
          <a:xfrm>
            <a:off x="43575" y="0"/>
            <a:ext cx="1137300" cy="30319500"/>
          </a:xfrm>
          <a:prstGeom prst="rect">
            <a:avLst/>
          </a:prstGeom>
          <a:solidFill>
            <a:srgbClr val="999999"/>
          </a:solidFill>
          <a:ln cap="flat" cmpd="sng" w="2286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3"/>
          <p:cNvSpPr/>
          <p:nvPr/>
        </p:nvSpPr>
        <p:spPr>
          <a:xfrm>
            <a:off x="43575" y="-21750"/>
            <a:ext cx="42760500" cy="2417100"/>
          </a:xfrm>
          <a:prstGeom prst="rect">
            <a:avLst/>
          </a:prstGeom>
          <a:solidFill>
            <a:srgbClr val="999999"/>
          </a:solidFill>
          <a:ln cap="flat" cmpd="sng" w="2286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3"/>
          <p:cNvSpPr txBox="1"/>
          <p:nvPr/>
        </p:nvSpPr>
        <p:spPr>
          <a:xfrm>
            <a:off x="2687700" y="13917150"/>
            <a:ext cx="6939600" cy="538200"/>
          </a:xfrm>
          <a:prstGeom prst="rect">
            <a:avLst/>
          </a:prstGeom>
          <a:noFill/>
          <a:ln>
            <a:noFill/>
          </a:ln>
        </p:spPr>
        <p:txBody>
          <a:bodyPr anchorCtr="0" anchor="t" bIns="129325" lIns="129325" spcFirstLastPara="1" rIns="129325" wrap="square" tIns="129325">
            <a:spAutoFit/>
          </a:bodyPr>
          <a:lstStyle/>
          <a:p>
            <a:pPr indent="0" lvl="0" marL="0" rtl="0" algn="l">
              <a:lnSpc>
                <a:spcPct val="115000"/>
              </a:lnSpc>
              <a:spcBef>
                <a:spcPts val="0"/>
              </a:spcBef>
              <a:spcAft>
                <a:spcPts val="1700"/>
              </a:spcAft>
              <a:buNone/>
            </a:pPr>
            <a:r>
              <a:rPr lang="en" sz="1800">
                <a:solidFill>
                  <a:srgbClr val="212121"/>
                </a:solidFill>
              </a:rPr>
              <a:t>Sources: U.S. Census Bureau; Bureau of Justice Statistics</a:t>
            </a:r>
            <a:endParaRPr sz="1800">
              <a:solidFill>
                <a:srgbClr val="212121"/>
              </a:solidFill>
            </a:endParaRPr>
          </a:p>
        </p:txBody>
      </p:sp>
      <p:sp>
        <p:nvSpPr>
          <p:cNvPr id="71" name="Google Shape;71;p13"/>
          <p:cNvSpPr txBox="1"/>
          <p:nvPr/>
        </p:nvSpPr>
        <p:spPr>
          <a:xfrm>
            <a:off x="51150" y="-21750"/>
            <a:ext cx="42804000" cy="1662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9600">
                <a:solidFill>
                  <a:schemeClr val="dk1"/>
                </a:solidFill>
                <a:latin typeface="Calibri"/>
                <a:ea typeface="Calibri"/>
                <a:cs typeface="Calibri"/>
                <a:sym typeface="Calibri"/>
              </a:rPr>
              <a:t>Injustices Behind America’s Incarceration boom</a:t>
            </a:r>
            <a:endParaRPr sz="9600">
              <a:solidFill>
                <a:schemeClr val="dk1"/>
              </a:solidFill>
              <a:latin typeface="Calibri"/>
              <a:ea typeface="Calibri"/>
              <a:cs typeface="Calibri"/>
              <a:sym typeface="Calibri"/>
            </a:endParaRPr>
          </a:p>
        </p:txBody>
      </p:sp>
      <p:sp>
        <p:nvSpPr>
          <p:cNvPr id="72" name="Google Shape;72;p13"/>
          <p:cNvSpPr txBox="1"/>
          <p:nvPr/>
        </p:nvSpPr>
        <p:spPr>
          <a:xfrm>
            <a:off x="1338625" y="16745038"/>
            <a:ext cx="9193800" cy="572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dk1"/>
                </a:solidFill>
                <a:latin typeface="Calibri"/>
                <a:ea typeface="Calibri"/>
                <a:cs typeface="Calibri"/>
                <a:sym typeface="Calibri"/>
              </a:rPr>
              <a:t>The incarceration boom has cost America billions of dollars, yet reports have shown that prison expansion has a rapidly decreasing effect on crime rate. According to Useem, a 10% increase in the state prison population would lower crime rates by 0.58%. </a:t>
            </a:r>
            <a:r>
              <a:rPr b="1" lang="en" sz="3600">
                <a:solidFill>
                  <a:schemeClr val="dk1"/>
                </a:solidFill>
                <a:latin typeface="Calibri"/>
                <a:ea typeface="Calibri"/>
                <a:cs typeface="Calibri"/>
                <a:sym typeface="Calibri"/>
              </a:rPr>
              <a:t>As the prison complex continues to expand, its already small impact on crime rates rapidly diminishes.</a:t>
            </a:r>
            <a:r>
              <a:rPr lang="en" sz="3600">
                <a:solidFill>
                  <a:schemeClr val="dk1"/>
                </a:solidFill>
                <a:latin typeface="Calibri"/>
                <a:ea typeface="Calibri"/>
                <a:cs typeface="Calibri"/>
                <a:sym typeface="Calibri"/>
              </a:rPr>
              <a:t> Yet, the United States continues invest hundreds of billions of dollars in it annually.</a:t>
            </a:r>
            <a:endParaRPr sz="3600">
              <a:solidFill>
                <a:schemeClr val="dk1"/>
              </a:solidFill>
              <a:latin typeface="Calibri"/>
              <a:ea typeface="Calibri"/>
              <a:cs typeface="Calibri"/>
              <a:sym typeface="Calibri"/>
            </a:endParaRPr>
          </a:p>
        </p:txBody>
      </p:sp>
      <p:sp>
        <p:nvSpPr>
          <p:cNvPr id="73" name="Google Shape;73;p13"/>
          <p:cNvSpPr/>
          <p:nvPr/>
        </p:nvSpPr>
        <p:spPr>
          <a:xfrm>
            <a:off x="41548375" y="-21750"/>
            <a:ext cx="1325400" cy="30276000"/>
          </a:xfrm>
          <a:prstGeom prst="rect">
            <a:avLst/>
          </a:prstGeom>
          <a:solidFill>
            <a:srgbClr val="999999"/>
          </a:solidFill>
          <a:ln cap="flat" cmpd="sng" w="2286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3"/>
          <p:cNvSpPr txBox="1"/>
          <p:nvPr/>
        </p:nvSpPr>
        <p:spPr>
          <a:xfrm>
            <a:off x="1437475" y="4056888"/>
            <a:ext cx="8996100" cy="6464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dk1"/>
                </a:solidFill>
                <a:latin typeface="Calibri"/>
                <a:ea typeface="Calibri"/>
                <a:cs typeface="Calibri"/>
                <a:sym typeface="Calibri"/>
              </a:rPr>
              <a:t>Despite making up around 12% of the US population black people account for 28% of all arrests and compose around 40% of the prison population. White men compose about 32% of the population, but only make up 6% of the prison population.</a:t>
            </a:r>
            <a:r>
              <a:rPr b="1" lang="en" sz="4000">
                <a:solidFill>
                  <a:schemeClr val="dk1"/>
                </a:solidFill>
                <a:latin typeface="Calibri"/>
                <a:ea typeface="Calibri"/>
                <a:cs typeface="Calibri"/>
                <a:sym typeface="Calibri"/>
              </a:rPr>
              <a:t> In the United States, for every one white man locked away seven black males are locked away.</a:t>
            </a:r>
            <a:r>
              <a:rPr lang="en" sz="3600">
                <a:solidFill>
                  <a:schemeClr val="dk1"/>
                </a:solidFill>
                <a:latin typeface="Calibri"/>
                <a:ea typeface="Calibri"/>
                <a:cs typeface="Calibri"/>
                <a:sym typeface="Calibri"/>
              </a:rPr>
              <a:t> The disproportionality of these numbers are so large it is impossible to argue that they are coincidental.</a:t>
            </a:r>
            <a:endParaRPr sz="3600">
              <a:solidFill>
                <a:schemeClr val="dk1"/>
              </a:solidFill>
              <a:latin typeface="Calibri"/>
              <a:ea typeface="Calibri"/>
              <a:cs typeface="Calibri"/>
              <a:sym typeface="Calibri"/>
            </a:endParaRPr>
          </a:p>
        </p:txBody>
      </p:sp>
      <p:sp>
        <p:nvSpPr>
          <p:cNvPr id="75" name="Google Shape;75;p13"/>
          <p:cNvSpPr/>
          <p:nvPr/>
        </p:nvSpPr>
        <p:spPr>
          <a:xfrm>
            <a:off x="43575" y="26252400"/>
            <a:ext cx="42760500" cy="184800"/>
          </a:xfrm>
          <a:prstGeom prst="rect">
            <a:avLst/>
          </a:prstGeom>
          <a:solidFill>
            <a:srgbClr val="666666"/>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5029200" rtl="0" algn="l">
              <a:spcBef>
                <a:spcPts val="0"/>
              </a:spcBef>
              <a:spcAft>
                <a:spcPts val="0"/>
              </a:spcAft>
              <a:buNone/>
            </a:pPr>
            <a:r>
              <a:t/>
            </a:r>
            <a:endParaRPr/>
          </a:p>
        </p:txBody>
      </p:sp>
      <p:sp>
        <p:nvSpPr>
          <p:cNvPr id="76" name="Google Shape;76;p13"/>
          <p:cNvSpPr txBox="1"/>
          <p:nvPr/>
        </p:nvSpPr>
        <p:spPr>
          <a:xfrm>
            <a:off x="12117513" y="10202600"/>
            <a:ext cx="8389200" cy="12098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dk1"/>
                </a:solidFill>
                <a:latin typeface="Calibri"/>
                <a:ea typeface="Calibri"/>
                <a:cs typeface="Calibri"/>
                <a:sym typeface="Calibri"/>
              </a:rPr>
              <a:t>American police have racial biases despite receiving racially conscious training. The American Civil Liberties Union commissioned a report on discretionary stops nationally. In one case, the authors spotlighted a section of interstate 95. They found that 75% of traffic violators were white; however, 73% of those searched were African-American. Findings similar to these were consistent across the country even after the location, suspect demeanor, and the seriousness of the offense are controlled. The excessive searches are not the only factor to suggest racial bias in the policing force. When interacting with African Americans, police have been found to use force more frequently and more severely. Furthermore, </a:t>
            </a:r>
            <a:r>
              <a:rPr b="1" lang="en" sz="5400">
                <a:solidFill>
                  <a:schemeClr val="dk1"/>
                </a:solidFill>
                <a:latin typeface="Calibri"/>
                <a:ea typeface="Calibri"/>
                <a:cs typeface="Calibri"/>
                <a:sym typeface="Calibri"/>
              </a:rPr>
              <a:t>the police are more likely to arrest black suspects.</a:t>
            </a:r>
            <a:endParaRPr b="1" sz="5400">
              <a:solidFill>
                <a:schemeClr val="dk1"/>
              </a:solidFill>
              <a:latin typeface="Calibri"/>
              <a:ea typeface="Calibri"/>
              <a:cs typeface="Calibri"/>
              <a:sym typeface="Calibri"/>
            </a:endParaRPr>
          </a:p>
        </p:txBody>
      </p:sp>
      <p:sp>
        <p:nvSpPr>
          <p:cNvPr id="77" name="Google Shape;77;p13"/>
          <p:cNvSpPr txBox="1"/>
          <p:nvPr/>
        </p:nvSpPr>
        <p:spPr>
          <a:xfrm>
            <a:off x="22074377" y="4227450"/>
            <a:ext cx="9193800" cy="7326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dk1"/>
                </a:solidFill>
                <a:latin typeface="Calibri"/>
                <a:ea typeface="Calibri"/>
                <a:cs typeface="Calibri"/>
                <a:sym typeface="Calibri"/>
              </a:rPr>
              <a:t>Courtrooms are made up of predominantly white judges and juries that hold the racial biases all Americans are subject to. Researchers conducted a study examining the correlation between Afrocentric features and sentencing. Researchers controlled for criminal history and race before asking undergraduates to rate the “the degree to which each face had features that are typical of African Americans.” </a:t>
            </a:r>
            <a:r>
              <a:rPr b="1" lang="en" sz="4400">
                <a:solidFill>
                  <a:schemeClr val="dk1"/>
                </a:solidFill>
                <a:latin typeface="Calibri"/>
                <a:ea typeface="Calibri"/>
                <a:cs typeface="Calibri"/>
                <a:sym typeface="Calibri"/>
              </a:rPr>
              <a:t>The researchers found that individuals that “looked black” received longer sentences than other prisoners.</a:t>
            </a:r>
            <a:r>
              <a:rPr lang="en" sz="4400">
                <a:solidFill>
                  <a:schemeClr val="dk1"/>
                </a:solidFill>
                <a:latin typeface="Calibri"/>
                <a:ea typeface="Calibri"/>
                <a:cs typeface="Calibri"/>
                <a:sym typeface="Calibri"/>
              </a:rPr>
              <a:t> </a:t>
            </a:r>
            <a:endParaRPr sz="4400">
              <a:solidFill>
                <a:schemeClr val="dk1"/>
              </a:solidFill>
              <a:latin typeface="Calibri"/>
              <a:ea typeface="Calibri"/>
              <a:cs typeface="Calibri"/>
              <a:sym typeface="Calibri"/>
            </a:endParaRPr>
          </a:p>
        </p:txBody>
      </p:sp>
      <p:sp>
        <p:nvSpPr>
          <p:cNvPr id="78" name="Google Shape;78;p13"/>
          <p:cNvSpPr txBox="1"/>
          <p:nvPr/>
        </p:nvSpPr>
        <p:spPr>
          <a:xfrm>
            <a:off x="22074375" y="13294762"/>
            <a:ext cx="9193800" cy="5910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000">
                <a:solidFill>
                  <a:schemeClr val="dk1"/>
                </a:solidFill>
                <a:latin typeface="Calibri"/>
                <a:ea typeface="Calibri"/>
                <a:cs typeface="Calibri"/>
                <a:sym typeface="Calibri"/>
              </a:rPr>
              <a:t>Imprisonment in America is best described as a revolving door; it is not meant to rehabilitate and reintegrate.</a:t>
            </a:r>
            <a:r>
              <a:rPr lang="en" sz="3600">
                <a:solidFill>
                  <a:schemeClr val="dk1"/>
                </a:solidFill>
                <a:latin typeface="Calibri"/>
                <a:ea typeface="Calibri"/>
                <a:cs typeface="Calibri"/>
                <a:sym typeface="Calibri"/>
              </a:rPr>
              <a:t> </a:t>
            </a:r>
            <a:r>
              <a:rPr lang="en" sz="3600">
                <a:solidFill>
                  <a:schemeClr val="dk1"/>
                </a:solidFill>
                <a:latin typeface="Calibri"/>
                <a:ea typeface="Calibri"/>
                <a:cs typeface="Calibri"/>
                <a:sym typeface="Calibri"/>
              </a:rPr>
              <a:t>According to figures from 2005, two thirds of prisoners that were released were rearrested within three years. The high reentry rates are due to several reasons: parole requirements, a reduction in prison educational programs, lack of resources, and the numerous fees and fines that come with imprisonment. </a:t>
            </a:r>
            <a:endParaRPr b="1" sz="3600">
              <a:solidFill>
                <a:schemeClr val="dk1"/>
              </a:solidFill>
              <a:latin typeface="Calibri"/>
              <a:ea typeface="Calibri"/>
              <a:cs typeface="Calibri"/>
              <a:sym typeface="Calibri"/>
            </a:endParaRPr>
          </a:p>
        </p:txBody>
      </p:sp>
      <p:pic>
        <p:nvPicPr>
          <p:cNvPr id="79" name="Google Shape;79;p13"/>
          <p:cNvPicPr preferRelativeResize="0"/>
          <p:nvPr/>
        </p:nvPicPr>
        <p:blipFill rotWithShape="1">
          <a:blip r:embed="rId3">
            <a:alphaModFix/>
          </a:blip>
          <a:srcRect b="0" l="0" r="12326" t="0"/>
          <a:stretch/>
        </p:blipFill>
        <p:spPr>
          <a:xfrm>
            <a:off x="9845150" y="22548250"/>
            <a:ext cx="12229250" cy="8119175"/>
          </a:xfrm>
          <a:prstGeom prst="rect">
            <a:avLst/>
          </a:prstGeom>
          <a:noFill/>
          <a:ln>
            <a:noFill/>
          </a:ln>
        </p:spPr>
      </p:pic>
      <p:sp>
        <p:nvSpPr>
          <p:cNvPr id="80" name="Google Shape;80;p13"/>
          <p:cNvSpPr txBox="1"/>
          <p:nvPr/>
        </p:nvSpPr>
        <p:spPr>
          <a:xfrm>
            <a:off x="32946550" y="13662000"/>
            <a:ext cx="8389200" cy="6095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dk1"/>
                </a:solidFill>
                <a:latin typeface="Calibri"/>
                <a:ea typeface="Calibri"/>
                <a:cs typeface="Calibri"/>
                <a:sym typeface="Calibri"/>
              </a:rPr>
              <a:t>Prisons in America are meant to fund businesses and provide cheap labor. </a:t>
            </a:r>
            <a:r>
              <a:rPr b="1" lang="en" sz="4200">
                <a:solidFill>
                  <a:schemeClr val="dk1"/>
                </a:solidFill>
                <a:latin typeface="Calibri"/>
                <a:ea typeface="Calibri"/>
                <a:cs typeface="Calibri"/>
                <a:sym typeface="Calibri"/>
              </a:rPr>
              <a:t>Convicts are given a medium wage of 0.20 cents per hour if they are state inmates and 0.31 cents per hour if they are federal inmates;</a:t>
            </a:r>
            <a:r>
              <a:rPr lang="en" sz="3600">
                <a:solidFill>
                  <a:schemeClr val="dk1"/>
                </a:solidFill>
                <a:latin typeface="Calibri"/>
                <a:ea typeface="Calibri"/>
                <a:cs typeface="Calibri"/>
                <a:sym typeface="Calibri"/>
              </a:rPr>
              <a:t> they are not allowed to unionize. These wages barely begin to cover in-prison expenses (like phone calls), yet released prisoners are expected to pay an assortment of debts. </a:t>
            </a:r>
            <a:endParaRPr sz="3600">
              <a:solidFill>
                <a:schemeClr val="dk1"/>
              </a:solidFill>
              <a:latin typeface="Calibri"/>
              <a:ea typeface="Calibri"/>
              <a:cs typeface="Calibri"/>
              <a:sym typeface="Calibri"/>
            </a:endParaRPr>
          </a:p>
        </p:txBody>
      </p:sp>
      <p:sp>
        <p:nvSpPr>
          <p:cNvPr id="81" name="Google Shape;81;p13"/>
          <p:cNvSpPr txBox="1"/>
          <p:nvPr/>
        </p:nvSpPr>
        <p:spPr>
          <a:xfrm>
            <a:off x="1338625" y="2698875"/>
            <a:ext cx="91938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5400">
                <a:solidFill>
                  <a:schemeClr val="dk1"/>
                </a:solidFill>
                <a:latin typeface="Calibri"/>
                <a:ea typeface="Calibri"/>
                <a:cs typeface="Calibri"/>
                <a:sym typeface="Calibri"/>
              </a:rPr>
              <a:t>Imprisonment Statistics</a:t>
            </a:r>
            <a:endParaRPr sz="5400">
              <a:solidFill>
                <a:schemeClr val="dk1"/>
              </a:solidFill>
              <a:latin typeface="Calibri"/>
              <a:ea typeface="Calibri"/>
              <a:cs typeface="Calibri"/>
              <a:sym typeface="Calibri"/>
            </a:endParaRPr>
          </a:p>
        </p:txBody>
      </p:sp>
      <p:sp>
        <p:nvSpPr>
          <p:cNvPr id="82" name="Google Shape;82;p13"/>
          <p:cNvSpPr txBox="1"/>
          <p:nvPr/>
        </p:nvSpPr>
        <p:spPr>
          <a:xfrm>
            <a:off x="1338625" y="10943613"/>
            <a:ext cx="91938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400">
                <a:solidFill>
                  <a:schemeClr val="dk1"/>
                </a:solidFill>
                <a:latin typeface="Calibri"/>
                <a:ea typeface="Calibri"/>
                <a:cs typeface="Calibri"/>
                <a:sym typeface="Calibri"/>
              </a:rPr>
              <a:t>Are Crime Rates to Blame?</a:t>
            </a:r>
            <a:endParaRPr sz="4400">
              <a:solidFill>
                <a:schemeClr val="dk1"/>
              </a:solidFill>
              <a:latin typeface="Calibri"/>
              <a:ea typeface="Calibri"/>
              <a:cs typeface="Calibri"/>
              <a:sym typeface="Calibri"/>
            </a:endParaRPr>
          </a:p>
        </p:txBody>
      </p:sp>
      <p:sp>
        <p:nvSpPr>
          <p:cNvPr id="83" name="Google Shape;83;p13"/>
          <p:cNvSpPr txBox="1"/>
          <p:nvPr/>
        </p:nvSpPr>
        <p:spPr>
          <a:xfrm>
            <a:off x="1338625" y="12087538"/>
            <a:ext cx="9193800" cy="314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4000">
                <a:solidFill>
                  <a:schemeClr val="dk1"/>
                </a:solidFill>
                <a:latin typeface="Calibri"/>
                <a:ea typeface="Calibri"/>
                <a:cs typeface="Calibri"/>
                <a:sym typeface="Calibri"/>
              </a:rPr>
              <a:t>The imprisonment rate has not correlated with the number of violent crimes </a:t>
            </a:r>
            <a:r>
              <a:rPr b="1" lang="en" sz="4000">
                <a:solidFill>
                  <a:schemeClr val="dk1"/>
                </a:solidFill>
                <a:latin typeface="Calibri"/>
                <a:ea typeface="Calibri"/>
                <a:cs typeface="Calibri"/>
                <a:sym typeface="Calibri"/>
              </a:rPr>
              <a:t>committed</a:t>
            </a:r>
            <a:r>
              <a:rPr b="1" lang="en" sz="4000">
                <a:solidFill>
                  <a:schemeClr val="dk1"/>
                </a:solidFill>
                <a:latin typeface="Calibri"/>
                <a:ea typeface="Calibri"/>
                <a:cs typeface="Calibri"/>
                <a:sym typeface="Calibri"/>
              </a:rPr>
              <a:t> since 1978.</a:t>
            </a:r>
            <a:r>
              <a:rPr lang="en" sz="3600">
                <a:solidFill>
                  <a:schemeClr val="dk1"/>
                </a:solidFill>
                <a:latin typeface="Calibri"/>
                <a:ea typeface="Calibri"/>
                <a:cs typeface="Calibri"/>
                <a:sym typeface="Calibri"/>
              </a:rPr>
              <a:t> The prison boom is largely due to the War on Drugs and a racially charged legislature.</a:t>
            </a:r>
            <a:endParaRPr sz="3600">
              <a:solidFill>
                <a:schemeClr val="dk1"/>
              </a:solidFill>
              <a:latin typeface="Calibri"/>
              <a:ea typeface="Calibri"/>
              <a:cs typeface="Calibri"/>
              <a:sym typeface="Calibri"/>
            </a:endParaRPr>
          </a:p>
        </p:txBody>
      </p:sp>
      <p:sp>
        <p:nvSpPr>
          <p:cNvPr id="84" name="Google Shape;84;p13"/>
          <p:cNvSpPr txBox="1"/>
          <p:nvPr/>
        </p:nvSpPr>
        <p:spPr>
          <a:xfrm>
            <a:off x="12270663" y="8638650"/>
            <a:ext cx="80829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400">
                <a:solidFill>
                  <a:schemeClr val="dk1"/>
                </a:solidFill>
                <a:latin typeface="Calibri"/>
                <a:ea typeface="Calibri"/>
                <a:cs typeface="Calibri"/>
                <a:sym typeface="Calibri"/>
              </a:rPr>
              <a:t>Police are Subject to Racial Bias</a:t>
            </a:r>
            <a:endParaRPr sz="4400">
              <a:solidFill>
                <a:schemeClr val="dk1"/>
              </a:solidFill>
              <a:latin typeface="Calibri"/>
              <a:ea typeface="Calibri"/>
              <a:cs typeface="Calibri"/>
              <a:sym typeface="Calibri"/>
            </a:endParaRPr>
          </a:p>
        </p:txBody>
      </p:sp>
      <p:sp>
        <p:nvSpPr>
          <p:cNvPr id="85" name="Google Shape;85;p13"/>
          <p:cNvSpPr/>
          <p:nvPr/>
        </p:nvSpPr>
        <p:spPr>
          <a:xfrm>
            <a:off x="43575" y="2395350"/>
            <a:ext cx="42760500" cy="184800"/>
          </a:xfrm>
          <a:prstGeom prst="rect">
            <a:avLst/>
          </a:prstGeom>
          <a:solidFill>
            <a:srgbClr val="666666"/>
          </a:solidFill>
          <a:ln cap="flat" cmpd="sng" w="22860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3"/>
          <p:cNvSpPr txBox="1"/>
          <p:nvPr/>
        </p:nvSpPr>
        <p:spPr>
          <a:xfrm>
            <a:off x="12097275" y="2712500"/>
            <a:ext cx="83892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4800">
              <a:solidFill>
                <a:schemeClr val="dk1"/>
              </a:solidFill>
            </a:endParaRPr>
          </a:p>
        </p:txBody>
      </p:sp>
      <p:sp>
        <p:nvSpPr>
          <p:cNvPr id="87" name="Google Shape;87;p13"/>
          <p:cNvSpPr txBox="1"/>
          <p:nvPr/>
        </p:nvSpPr>
        <p:spPr>
          <a:xfrm>
            <a:off x="12117500" y="2666300"/>
            <a:ext cx="83892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5400">
                <a:solidFill>
                  <a:schemeClr val="dk1"/>
                </a:solidFill>
                <a:latin typeface="Calibri"/>
                <a:ea typeface="Calibri"/>
                <a:cs typeface="Calibri"/>
                <a:sym typeface="Calibri"/>
              </a:rPr>
              <a:t>Why so disproportionate?</a:t>
            </a:r>
            <a:endParaRPr sz="5400">
              <a:solidFill>
                <a:schemeClr val="dk1"/>
              </a:solidFill>
              <a:latin typeface="Calibri"/>
              <a:ea typeface="Calibri"/>
              <a:cs typeface="Calibri"/>
              <a:sym typeface="Calibri"/>
            </a:endParaRPr>
          </a:p>
        </p:txBody>
      </p:sp>
      <p:sp>
        <p:nvSpPr>
          <p:cNvPr id="88" name="Google Shape;88;p13"/>
          <p:cNvSpPr txBox="1"/>
          <p:nvPr/>
        </p:nvSpPr>
        <p:spPr>
          <a:xfrm>
            <a:off x="12117513" y="4131700"/>
            <a:ext cx="8389200" cy="397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800">
                <a:solidFill>
                  <a:schemeClr val="dk1"/>
                </a:solidFill>
                <a:latin typeface="Calibri"/>
                <a:ea typeface="Calibri"/>
                <a:cs typeface="Calibri"/>
                <a:sym typeface="Calibri"/>
              </a:rPr>
              <a:t>Short answer: </a:t>
            </a:r>
            <a:r>
              <a:rPr lang="en" sz="4800" u="sng">
                <a:solidFill>
                  <a:schemeClr val="dk1"/>
                </a:solidFill>
                <a:latin typeface="Calibri"/>
                <a:ea typeface="Calibri"/>
                <a:cs typeface="Calibri"/>
                <a:sym typeface="Calibri"/>
              </a:rPr>
              <a:t>Racism</a:t>
            </a:r>
            <a:r>
              <a:rPr lang="en" sz="4800">
                <a:solidFill>
                  <a:schemeClr val="dk1"/>
                </a:solidFill>
                <a:latin typeface="Calibri"/>
                <a:ea typeface="Calibri"/>
                <a:cs typeface="Calibri"/>
                <a:sym typeface="Calibri"/>
              </a:rPr>
              <a:t>.</a:t>
            </a:r>
            <a:endParaRPr sz="4800">
              <a:solidFill>
                <a:schemeClr val="dk1"/>
              </a:solidFill>
              <a:latin typeface="Calibri"/>
              <a:ea typeface="Calibri"/>
              <a:cs typeface="Calibri"/>
              <a:sym typeface="Calibri"/>
            </a:endParaRPr>
          </a:p>
          <a:p>
            <a:pPr indent="0" lvl="0" marL="0" rtl="0" algn="l">
              <a:spcBef>
                <a:spcPts val="0"/>
              </a:spcBef>
              <a:spcAft>
                <a:spcPts val="0"/>
              </a:spcAft>
              <a:buNone/>
            </a:pPr>
            <a:r>
              <a:t/>
            </a:r>
            <a:endParaRPr sz="3000">
              <a:solidFill>
                <a:schemeClr val="dk1"/>
              </a:solidFill>
              <a:latin typeface="Calibri"/>
              <a:ea typeface="Calibri"/>
              <a:cs typeface="Calibri"/>
              <a:sym typeface="Calibri"/>
            </a:endParaRPr>
          </a:p>
          <a:p>
            <a:pPr indent="0" lvl="0" marL="0" rtl="0" algn="ctr">
              <a:spcBef>
                <a:spcPts val="0"/>
              </a:spcBef>
              <a:spcAft>
                <a:spcPts val="0"/>
              </a:spcAft>
              <a:buNone/>
            </a:pPr>
            <a:r>
              <a:rPr b="1" lang="en" sz="4200">
                <a:solidFill>
                  <a:schemeClr val="dk1"/>
                </a:solidFill>
                <a:latin typeface="Calibri"/>
                <a:ea typeface="Calibri"/>
                <a:cs typeface="Calibri"/>
                <a:sym typeface="Calibri"/>
              </a:rPr>
              <a:t>Racial biases fuel high imprisonment rates by </a:t>
            </a:r>
            <a:r>
              <a:rPr b="1" lang="en" sz="4200">
                <a:solidFill>
                  <a:schemeClr val="dk1"/>
                </a:solidFill>
                <a:latin typeface="Calibri"/>
                <a:ea typeface="Calibri"/>
                <a:cs typeface="Calibri"/>
                <a:sym typeface="Calibri"/>
              </a:rPr>
              <a:t>infiltrating</a:t>
            </a:r>
            <a:r>
              <a:rPr b="1" lang="en" sz="4200">
                <a:solidFill>
                  <a:schemeClr val="dk1"/>
                </a:solidFill>
                <a:latin typeface="Calibri"/>
                <a:ea typeface="Calibri"/>
                <a:cs typeface="Calibri"/>
                <a:sym typeface="Calibri"/>
              </a:rPr>
              <a:t> every step of the legal process</a:t>
            </a:r>
            <a:r>
              <a:rPr lang="en" sz="4200">
                <a:solidFill>
                  <a:schemeClr val="dk1"/>
                </a:solidFill>
                <a:latin typeface="Calibri"/>
                <a:ea typeface="Calibri"/>
                <a:cs typeface="Calibri"/>
                <a:sym typeface="Calibri"/>
              </a:rPr>
              <a:t> from initial contact to life post-release.</a:t>
            </a:r>
            <a:endParaRPr sz="4200">
              <a:solidFill>
                <a:schemeClr val="dk1"/>
              </a:solidFill>
              <a:latin typeface="Calibri"/>
              <a:ea typeface="Calibri"/>
              <a:cs typeface="Calibri"/>
              <a:sym typeface="Calibri"/>
            </a:endParaRPr>
          </a:p>
        </p:txBody>
      </p:sp>
      <p:sp>
        <p:nvSpPr>
          <p:cNvPr id="89" name="Google Shape;89;p13"/>
          <p:cNvSpPr txBox="1"/>
          <p:nvPr/>
        </p:nvSpPr>
        <p:spPr>
          <a:xfrm>
            <a:off x="22177850" y="2698875"/>
            <a:ext cx="93459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5400">
                <a:solidFill>
                  <a:schemeClr val="dk1"/>
                </a:solidFill>
                <a:latin typeface="Calibri"/>
                <a:ea typeface="Calibri"/>
                <a:cs typeface="Calibri"/>
                <a:sym typeface="Calibri"/>
              </a:rPr>
              <a:t>Racial Biases in Court</a:t>
            </a:r>
            <a:endParaRPr sz="5400">
              <a:solidFill>
                <a:schemeClr val="dk1"/>
              </a:solidFill>
              <a:latin typeface="Calibri"/>
              <a:ea typeface="Calibri"/>
              <a:cs typeface="Calibri"/>
              <a:sym typeface="Calibri"/>
            </a:endParaRPr>
          </a:p>
        </p:txBody>
      </p:sp>
      <p:sp>
        <p:nvSpPr>
          <p:cNvPr id="90" name="Google Shape;90;p13"/>
          <p:cNvSpPr txBox="1"/>
          <p:nvPr/>
        </p:nvSpPr>
        <p:spPr>
          <a:xfrm>
            <a:off x="1153825" y="15626950"/>
            <a:ext cx="95670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400">
                <a:solidFill>
                  <a:schemeClr val="dk1"/>
                </a:solidFill>
                <a:latin typeface="Calibri"/>
                <a:ea typeface="Calibri"/>
                <a:cs typeface="Calibri"/>
                <a:sym typeface="Calibri"/>
              </a:rPr>
              <a:t>Does Imprisonment Reduce Crime?</a:t>
            </a:r>
            <a:endParaRPr sz="4400">
              <a:solidFill>
                <a:schemeClr val="dk1"/>
              </a:solidFill>
              <a:latin typeface="Calibri"/>
              <a:ea typeface="Calibri"/>
              <a:cs typeface="Calibri"/>
              <a:sym typeface="Calibri"/>
            </a:endParaRPr>
          </a:p>
        </p:txBody>
      </p:sp>
      <p:pic>
        <p:nvPicPr>
          <p:cNvPr id="91" name="Google Shape;91;p13"/>
          <p:cNvPicPr preferRelativeResize="0"/>
          <p:nvPr/>
        </p:nvPicPr>
        <p:blipFill rotWithShape="1">
          <a:blip r:embed="rId4">
            <a:alphaModFix/>
          </a:blip>
          <a:srcRect b="6759" l="0" r="0" t="0"/>
          <a:stretch/>
        </p:blipFill>
        <p:spPr>
          <a:xfrm>
            <a:off x="-130650" y="22592450"/>
            <a:ext cx="10184801" cy="8119175"/>
          </a:xfrm>
          <a:prstGeom prst="rect">
            <a:avLst/>
          </a:prstGeom>
          <a:noFill/>
          <a:ln>
            <a:noFill/>
          </a:ln>
        </p:spPr>
      </p:pic>
      <p:sp>
        <p:nvSpPr>
          <p:cNvPr id="92" name="Google Shape;92;p13"/>
          <p:cNvSpPr txBox="1"/>
          <p:nvPr/>
        </p:nvSpPr>
        <p:spPr>
          <a:xfrm>
            <a:off x="22629838" y="11965275"/>
            <a:ext cx="80829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400">
                <a:solidFill>
                  <a:schemeClr val="dk1"/>
                </a:solidFill>
                <a:latin typeface="Calibri"/>
                <a:ea typeface="Calibri"/>
                <a:cs typeface="Calibri"/>
                <a:sym typeface="Calibri"/>
              </a:rPr>
              <a:t>High Reentry Rates</a:t>
            </a:r>
            <a:endParaRPr sz="4400">
              <a:solidFill>
                <a:schemeClr val="dk1"/>
              </a:solidFill>
              <a:latin typeface="Calibri"/>
              <a:ea typeface="Calibri"/>
              <a:cs typeface="Calibri"/>
              <a:sym typeface="Calibri"/>
            </a:endParaRPr>
          </a:p>
        </p:txBody>
      </p:sp>
      <p:sp>
        <p:nvSpPr>
          <p:cNvPr id="93" name="Google Shape;93;p13"/>
          <p:cNvSpPr txBox="1"/>
          <p:nvPr/>
        </p:nvSpPr>
        <p:spPr>
          <a:xfrm>
            <a:off x="32798203" y="4048213"/>
            <a:ext cx="8685900" cy="7942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dk1"/>
                </a:solidFill>
                <a:latin typeface="Calibri"/>
                <a:ea typeface="Calibri"/>
                <a:cs typeface="Calibri"/>
                <a:sym typeface="Calibri"/>
              </a:rPr>
              <a:t>People with drug convictions face a lifetime bar on food stamps, cannot receive federal grants for college, and are often excluded from public housing. </a:t>
            </a:r>
            <a:r>
              <a:rPr b="1" lang="en" sz="3600">
                <a:solidFill>
                  <a:schemeClr val="dk1"/>
                </a:solidFill>
                <a:latin typeface="Calibri"/>
                <a:ea typeface="Calibri"/>
                <a:cs typeface="Calibri"/>
                <a:sym typeface="Calibri"/>
              </a:rPr>
              <a:t>Prisoners that have access to educational programs have a recidivism rate of barely 10% while those who don’t have access to these programs have a recidivism rate ranging from 40% to 70%. </a:t>
            </a:r>
            <a:r>
              <a:rPr lang="en" sz="3600">
                <a:solidFill>
                  <a:schemeClr val="dk1"/>
                </a:solidFill>
                <a:latin typeface="Calibri"/>
                <a:ea typeface="Calibri"/>
                <a:cs typeface="Calibri"/>
                <a:sym typeface="Calibri"/>
              </a:rPr>
              <a:t>Despite the positive impact that these programs hold, between the years 1979 to 1995, </a:t>
            </a:r>
            <a:r>
              <a:rPr b="1" lang="en" sz="3600">
                <a:solidFill>
                  <a:schemeClr val="dk1"/>
                </a:solidFill>
                <a:latin typeface="Calibri"/>
                <a:ea typeface="Calibri"/>
                <a:cs typeface="Calibri"/>
                <a:sym typeface="Calibri"/>
              </a:rPr>
              <a:t>the number of prisoners in these programs fell nearly 20%</a:t>
            </a:r>
            <a:r>
              <a:rPr lang="en" sz="3600">
                <a:solidFill>
                  <a:schemeClr val="dk1"/>
                </a:solidFill>
                <a:latin typeface="Calibri"/>
                <a:ea typeface="Calibri"/>
                <a:cs typeface="Calibri"/>
                <a:sym typeface="Calibri"/>
              </a:rPr>
              <a:t>. Paradoxically, the number of </a:t>
            </a:r>
            <a:r>
              <a:rPr b="1" lang="en" sz="3600">
                <a:solidFill>
                  <a:schemeClr val="dk1"/>
                </a:solidFill>
                <a:latin typeface="Calibri"/>
                <a:ea typeface="Calibri"/>
                <a:cs typeface="Calibri"/>
                <a:sym typeface="Calibri"/>
              </a:rPr>
              <a:t>state prisoners more than tripled</a:t>
            </a:r>
            <a:r>
              <a:rPr lang="en" sz="3600">
                <a:solidFill>
                  <a:schemeClr val="dk1"/>
                </a:solidFill>
                <a:latin typeface="Calibri"/>
                <a:ea typeface="Calibri"/>
                <a:cs typeface="Calibri"/>
                <a:sym typeface="Calibri"/>
              </a:rPr>
              <a:t> during that period.</a:t>
            </a:r>
            <a:endParaRPr sz="3600">
              <a:solidFill>
                <a:schemeClr val="dk1"/>
              </a:solidFill>
              <a:latin typeface="Calibri"/>
              <a:ea typeface="Calibri"/>
              <a:cs typeface="Calibri"/>
              <a:sym typeface="Calibri"/>
            </a:endParaRPr>
          </a:p>
        </p:txBody>
      </p:sp>
      <p:sp>
        <p:nvSpPr>
          <p:cNvPr id="94" name="Google Shape;94;p13"/>
          <p:cNvSpPr txBox="1"/>
          <p:nvPr/>
        </p:nvSpPr>
        <p:spPr>
          <a:xfrm>
            <a:off x="33035450" y="2681750"/>
            <a:ext cx="80829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5400">
                <a:solidFill>
                  <a:schemeClr val="dk1"/>
                </a:solidFill>
                <a:latin typeface="Calibri"/>
                <a:ea typeface="Calibri"/>
                <a:cs typeface="Calibri"/>
                <a:sym typeface="Calibri"/>
              </a:rPr>
              <a:t>A Lack of Rehabilitation</a:t>
            </a:r>
            <a:endParaRPr sz="5400">
              <a:solidFill>
                <a:schemeClr val="dk1"/>
              </a:solidFill>
              <a:latin typeface="Calibri"/>
              <a:ea typeface="Calibri"/>
              <a:cs typeface="Calibri"/>
              <a:sym typeface="Calibri"/>
            </a:endParaRPr>
          </a:p>
        </p:txBody>
      </p:sp>
      <p:sp>
        <p:nvSpPr>
          <p:cNvPr id="95" name="Google Shape;95;p13"/>
          <p:cNvSpPr txBox="1"/>
          <p:nvPr/>
        </p:nvSpPr>
        <p:spPr>
          <a:xfrm>
            <a:off x="22074388" y="19672950"/>
            <a:ext cx="91938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400">
                <a:solidFill>
                  <a:schemeClr val="dk1"/>
                </a:solidFill>
                <a:latin typeface="Calibri"/>
                <a:ea typeface="Calibri"/>
                <a:cs typeface="Calibri"/>
                <a:sym typeface="Calibri"/>
              </a:rPr>
              <a:t>Economic Barriers to </a:t>
            </a:r>
            <a:r>
              <a:rPr lang="en" sz="4400">
                <a:solidFill>
                  <a:schemeClr val="dk1"/>
                </a:solidFill>
                <a:latin typeface="Calibri"/>
                <a:ea typeface="Calibri"/>
                <a:cs typeface="Calibri"/>
                <a:sym typeface="Calibri"/>
              </a:rPr>
              <a:t>Reintegration</a:t>
            </a:r>
            <a:endParaRPr sz="4400">
              <a:solidFill>
                <a:schemeClr val="dk1"/>
              </a:solidFill>
              <a:latin typeface="Calibri"/>
              <a:ea typeface="Calibri"/>
              <a:cs typeface="Calibri"/>
              <a:sym typeface="Calibri"/>
            </a:endParaRPr>
          </a:p>
        </p:txBody>
      </p:sp>
      <p:sp>
        <p:nvSpPr>
          <p:cNvPr id="96" name="Google Shape;96;p13"/>
          <p:cNvSpPr txBox="1"/>
          <p:nvPr/>
        </p:nvSpPr>
        <p:spPr>
          <a:xfrm>
            <a:off x="22144563" y="20897175"/>
            <a:ext cx="9193800" cy="517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3600">
                <a:solidFill>
                  <a:schemeClr val="dk1"/>
                </a:solidFill>
                <a:latin typeface="Calibri"/>
                <a:ea typeface="Calibri"/>
                <a:cs typeface="Calibri"/>
                <a:sym typeface="Calibri"/>
              </a:rPr>
              <a:t>In many states,</a:t>
            </a:r>
            <a:r>
              <a:rPr b="1" lang="en" sz="3600">
                <a:solidFill>
                  <a:schemeClr val="dk1"/>
                </a:solidFill>
                <a:latin typeface="Calibri"/>
                <a:ea typeface="Calibri"/>
                <a:cs typeface="Calibri"/>
                <a:sym typeface="Calibri"/>
              </a:rPr>
              <a:t> federal cases incur “restitution” fines that are often thousands of dollars</a:t>
            </a:r>
            <a:r>
              <a:rPr lang="en" sz="3600">
                <a:solidFill>
                  <a:schemeClr val="dk1"/>
                </a:solidFill>
                <a:latin typeface="Calibri"/>
                <a:ea typeface="Calibri"/>
                <a:cs typeface="Calibri"/>
                <a:sym typeface="Calibri"/>
              </a:rPr>
              <a:t>. Courts may also have various “general court fees” or state-imposed courtroom fees that cost hundreds of dollars. Most felons are not able to find work to pay off these debts. A felony conviction in most state bars ex-convicts from public sector jobs.</a:t>
            </a:r>
            <a:r>
              <a:rPr b="1" lang="en" sz="3600">
                <a:solidFill>
                  <a:schemeClr val="dk1"/>
                </a:solidFill>
                <a:latin typeface="Calibri"/>
                <a:ea typeface="Calibri"/>
                <a:cs typeface="Calibri"/>
                <a:sym typeface="Calibri"/>
              </a:rPr>
              <a:t> A felony also severely reduces the chance an individual will be hired.</a:t>
            </a:r>
            <a:endParaRPr>
              <a:latin typeface="Calibri"/>
              <a:ea typeface="Calibri"/>
              <a:cs typeface="Calibri"/>
              <a:sym typeface="Calibri"/>
            </a:endParaRPr>
          </a:p>
        </p:txBody>
      </p:sp>
      <p:sp>
        <p:nvSpPr>
          <p:cNvPr id="97" name="Google Shape;97;p13"/>
          <p:cNvSpPr txBox="1"/>
          <p:nvPr/>
        </p:nvSpPr>
        <p:spPr>
          <a:xfrm>
            <a:off x="32946550" y="20737413"/>
            <a:ext cx="8389200" cy="517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3600">
                <a:solidFill>
                  <a:schemeClr val="dk1"/>
                </a:solidFill>
                <a:latin typeface="Calibri"/>
                <a:ea typeface="Calibri"/>
                <a:cs typeface="Calibri"/>
                <a:sym typeface="Calibri"/>
              </a:rPr>
              <a:t>There is an $80 billion dollar industry that profits off of cheap prison labor and providing prisons with overpriced supplies.</a:t>
            </a:r>
            <a:r>
              <a:rPr lang="en" sz="3600">
                <a:solidFill>
                  <a:schemeClr val="dk1"/>
                </a:solidFill>
                <a:latin typeface="Calibri"/>
                <a:ea typeface="Calibri"/>
                <a:cs typeface="Calibri"/>
                <a:sym typeface="Calibri"/>
              </a:rPr>
              <a:t> The businesses intertwined with the prison complex will invest in PACs. These PACs spend millions of dollars backing political candidates that support “tough-on-crime” policies to keep the steady stream of prisoners flowing.</a:t>
            </a:r>
            <a:endParaRPr>
              <a:latin typeface="Calibri"/>
              <a:ea typeface="Calibri"/>
              <a:cs typeface="Calibri"/>
              <a:sym typeface="Calibri"/>
            </a:endParaRPr>
          </a:p>
        </p:txBody>
      </p:sp>
      <p:cxnSp>
        <p:nvCxnSpPr>
          <p:cNvPr id="98" name="Google Shape;98;p13"/>
          <p:cNvCxnSpPr/>
          <p:nvPr/>
        </p:nvCxnSpPr>
        <p:spPr>
          <a:xfrm rot="10800000">
            <a:off x="36303400" y="20242013"/>
            <a:ext cx="1675500" cy="10800"/>
          </a:xfrm>
          <a:prstGeom prst="straightConnector1">
            <a:avLst/>
          </a:prstGeom>
          <a:noFill/>
          <a:ln cap="flat" cmpd="sng" w="114300">
            <a:solidFill>
              <a:schemeClr val="dk1"/>
            </a:solidFill>
            <a:prstDash val="solid"/>
            <a:round/>
            <a:headEnd len="med" w="med" type="none"/>
            <a:tailEnd len="med" w="med" type="none"/>
          </a:ln>
        </p:spPr>
      </p:cxnSp>
      <p:sp>
        <p:nvSpPr>
          <p:cNvPr id="99" name="Google Shape;99;p13"/>
          <p:cNvSpPr txBox="1"/>
          <p:nvPr/>
        </p:nvSpPr>
        <p:spPr>
          <a:xfrm>
            <a:off x="32841975" y="12270300"/>
            <a:ext cx="86859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400">
                <a:solidFill>
                  <a:schemeClr val="dk1"/>
                </a:solidFill>
                <a:latin typeface="Calibri"/>
                <a:ea typeface="Calibri"/>
                <a:cs typeface="Calibri"/>
                <a:sym typeface="Calibri"/>
              </a:rPr>
              <a:t>Modern Day Sharecropping</a:t>
            </a:r>
            <a:endParaRPr sz="4400">
              <a:solidFill>
                <a:schemeClr val="dk1"/>
              </a:solidFill>
              <a:latin typeface="Calibri"/>
              <a:ea typeface="Calibri"/>
              <a:cs typeface="Calibri"/>
              <a:sym typeface="Calibri"/>
            </a:endParaRPr>
          </a:p>
        </p:txBody>
      </p:sp>
      <p:sp>
        <p:nvSpPr>
          <p:cNvPr id="100" name="Google Shape;100;p13"/>
          <p:cNvSpPr txBox="1"/>
          <p:nvPr/>
        </p:nvSpPr>
        <p:spPr>
          <a:xfrm>
            <a:off x="22243413" y="27455600"/>
            <a:ext cx="8996100" cy="241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en" sz="2000">
                <a:latin typeface="Calibri"/>
                <a:ea typeface="Calibri"/>
                <a:cs typeface="Calibri"/>
                <a:sym typeface="Calibri"/>
              </a:rPr>
              <a:t>Alexander, Michelle. </a:t>
            </a:r>
            <a:r>
              <a:rPr i="1" lang="en" sz="2000">
                <a:latin typeface="Calibri"/>
                <a:ea typeface="Calibri"/>
                <a:cs typeface="Calibri"/>
                <a:sym typeface="Calibri"/>
              </a:rPr>
              <a:t>The New Jim Crow</a:t>
            </a:r>
            <a:r>
              <a:rPr lang="en" sz="2000">
                <a:latin typeface="Calibri"/>
                <a:ea typeface="Calibri"/>
                <a:cs typeface="Calibri"/>
                <a:sym typeface="Calibri"/>
              </a:rPr>
              <a:t>. New York: The New Press, 2010.</a:t>
            </a:r>
            <a:endParaRPr sz="2000">
              <a:latin typeface="Calibri"/>
              <a:ea typeface="Calibri"/>
              <a:cs typeface="Calibri"/>
              <a:sym typeface="Calibri"/>
            </a:endParaRPr>
          </a:p>
          <a:p>
            <a:pPr indent="0" lvl="0" marL="0" rtl="0" algn="l">
              <a:lnSpc>
                <a:spcPct val="115000"/>
              </a:lnSpc>
              <a:spcBef>
                <a:spcPts val="1200"/>
              </a:spcBef>
              <a:spcAft>
                <a:spcPts val="0"/>
              </a:spcAft>
              <a:buNone/>
            </a:pPr>
            <a:r>
              <a:rPr lang="en" sz="2000">
                <a:latin typeface="Calibri"/>
                <a:ea typeface="Calibri"/>
                <a:cs typeface="Calibri"/>
                <a:sym typeface="Calibri"/>
              </a:rPr>
              <a:t>James Kilgore. </a:t>
            </a:r>
            <a:r>
              <a:rPr i="1" lang="en" sz="2000">
                <a:latin typeface="Calibri"/>
                <a:ea typeface="Calibri"/>
                <a:cs typeface="Calibri"/>
                <a:sym typeface="Calibri"/>
              </a:rPr>
              <a:t>Understanding Mass Incarceration: A People’s Guide to the Key Civil </a:t>
            </a:r>
            <a:endParaRPr i="1" sz="2000">
              <a:latin typeface="Calibri"/>
              <a:ea typeface="Calibri"/>
              <a:cs typeface="Calibri"/>
              <a:sym typeface="Calibri"/>
            </a:endParaRPr>
          </a:p>
          <a:p>
            <a:pPr indent="0" lvl="0" marL="457200" rtl="0" algn="l">
              <a:lnSpc>
                <a:spcPct val="115000"/>
              </a:lnSpc>
              <a:spcBef>
                <a:spcPts val="0"/>
              </a:spcBef>
              <a:spcAft>
                <a:spcPts val="0"/>
              </a:spcAft>
              <a:buNone/>
            </a:pPr>
            <a:r>
              <a:rPr i="1" lang="en" sz="2000">
                <a:latin typeface="Calibri"/>
                <a:ea typeface="Calibri"/>
                <a:cs typeface="Calibri"/>
                <a:sym typeface="Calibri"/>
              </a:rPr>
              <a:t>Rights Struggle of Our Time</a:t>
            </a:r>
            <a:r>
              <a:rPr lang="en" sz="2000">
                <a:latin typeface="Calibri"/>
                <a:ea typeface="Calibri"/>
                <a:cs typeface="Calibri"/>
                <a:sym typeface="Calibri"/>
              </a:rPr>
              <a:t>. New York: The New Press, 2015.</a:t>
            </a:r>
            <a:endParaRPr sz="2000">
              <a:latin typeface="Calibri"/>
              <a:ea typeface="Calibri"/>
              <a:cs typeface="Calibri"/>
              <a:sym typeface="Calibri"/>
            </a:endParaRPr>
          </a:p>
          <a:p>
            <a:pPr indent="0" lvl="0" marL="0" rtl="0" algn="l">
              <a:lnSpc>
                <a:spcPct val="115000"/>
              </a:lnSpc>
              <a:spcBef>
                <a:spcPts val="0"/>
              </a:spcBef>
              <a:spcAft>
                <a:spcPts val="0"/>
              </a:spcAft>
              <a:buNone/>
            </a:pPr>
            <a:r>
              <a:t/>
            </a:r>
            <a:endParaRPr sz="2000">
              <a:latin typeface="Calibri"/>
              <a:ea typeface="Calibri"/>
              <a:cs typeface="Calibri"/>
              <a:sym typeface="Calibri"/>
            </a:endParaRPr>
          </a:p>
          <a:p>
            <a:pPr indent="0" lvl="0" marL="0" rtl="0" algn="l">
              <a:lnSpc>
                <a:spcPct val="115000"/>
              </a:lnSpc>
              <a:spcBef>
                <a:spcPts val="0"/>
              </a:spcBef>
              <a:spcAft>
                <a:spcPts val="0"/>
              </a:spcAft>
              <a:buNone/>
            </a:pPr>
            <a:r>
              <a:rPr lang="en" sz="2000">
                <a:latin typeface="Calibri"/>
                <a:ea typeface="Calibri"/>
                <a:cs typeface="Calibri"/>
                <a:sym typeface="Calibri"/>
              </a:rPr>
              <a:t>Micheal Tonry. </a:t>
            </a:r>
            <a:r>
              <a:rPr i="1" lang="en" sz="2000">
                <a:latin typeface="Calibri"/>
                <a:ea typeface="Calibri"/>
                <a:cs typeface="Calibri"/>
                <a:sym typeface="Calibri"/>
              </a:rPr>
              <a:t>Punishing Race: A Continuing American Dilemma</a:t>
            </a:r>
            <a:r>
              <a:rPr lang="en" sz="2000">
                <a:latin typeface="Calibri"/>
                <a:ea typeface="Calibri"/>
                <a:cs typeface="Calibri"/>
                <a:sym typeface="Calibri"/>
              </a:rPr>
              <a:t>. Studies in Crime and </a:t>
            </a:r>
            <a:endParaRPr sz="2000">
              <a:latin typeface="Calibri"/>
              <a:ea typeface="Calibri"/>
              <a:cs typeface="Calibri"/>
              <a:sym typeface="Calibri"/>
            </a:endParaRPr>
          </a:p>
          <a:p>
            <a:pPr indent="0" lvl="0" marL="457200" rtl="0" algn="l">
              <a:lnSpc>
                <a:spcPct val="115000"/>
              </a:lnSpc>
              <a:spcBef>
                <a:spcPts val="0"/>
              </a:spcBef>
              <a:spcAft>
                <a:spcPts val="0"/>
              </a:spcAft>
              <a:buNone/>
            </a:pPr>
            <a:r>
              <a:rPr lang="en" sz="2000">
                <a:latin typeface="Calibri"/>
                <a:ea typeface="Calibri"/>
                <a:cs typeface="Calibri"/>
                <a:sym typeface="Calibri"/>
              </a:rPr>
              <a:t>Public Policy. New York: Oxford University Press, 2011. </a:t>
            </a:r>
            <a:endParaRPr sz="2000">
              <a:latin typeface="Calibri"/>
              <a:ea typeface="Calibri"/>
              <a:cs typeface="Calibri"/>
              <a:sym typeface="Calibri"/>
            </a:endParaRPr>
          </a:p>
        </p:txBody>
      </p:sp>
      <p:sp>
        <p:nvSpPr>
          <p:cNvPr id="101" name="Google Shape;101;p13"/>
          <p:cNvSpPr txBox="1"/>
          <p:nvPr/>
        </p:nvSpPr>
        <p:spPr>
          <a:xfrm>
            <a:off x="31381875" y="26780475"/>
            <a:ext cx="11606100" cy="3324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000">
                <a:latin typeface="Calibri"/>
                <a:ea typeface="Calibri"/>
                <a:cs typeface="Calibri"/>
                <a:sym typeface="Calibri"/>
              </a:rPr>
              <a:t>Peffley, Mark, and Jon Hurwitz. </a:t>
            </a:r>
            <a:r>
              <a:rPr i="1" lang="en" sz="2000">
                <a:latin typeface="Calibri"/>
                <a:ea typeface="Calibri"/>
                <a:cs typeface="Calibri"/>
                <a:sym typeface="Calibri"/>
              </a:rPr>
              <a:t>Justice in America: The separate realities of Blacks and </a:t>
            </a:r>
            <a:endParaRPr i="1" sz="2000">
              <a:latin typeface="Calibri"/>
              <a:ea typeface="Calibri"/>
              <a:cs typeface="Calibri"/>
              <a:sym typeface="Calibri"/>
            </a:endParaRPr>
          </a:p>
          <a:p>
            <a:pPr indent="0" lvl="0" marL="457200" rtl="0" algn="l">
              <a:lnSpc>
                <a:spcPct val="115000"/>
              </a:lnSpc>
              <a:spcBef>
                <a:spcPts val="0"/>
              </a:spcBef>
              <a:spcAft>
                <a:spcPts val="0"/>
              </a:spcAft>
              <a:buNone/>
            </a:pPr>
            <a:r>
              <a:rPr i="1" lang="en" sz="2000">
                <a:latin typeface="Calibri"/>
                <a:ea typeface="Calibri"/>
                <a:cs typeface="Calibri"/>
                <a:sym typeface="Calibri"/>
              </a:rPr>
              <a:t>Whites, </a:t>
            </a:r>
            <a:r>
              <a:rPr lang="en" sz="2000">
                <a:latin typeface="Calibri"/>
                <a:ea typeface="Calibri"/>
                <a:cs typeface="Calibri"/>
                <a:sym typeface="Calibri"/>
              </a:rPr>
              <a:t>Cambridge Studies in Public Public Opinion and Political Psychology. Cambridge: Cambridge University Press, 2010.</a:t>
            </a:r>
            <a:endParaRPr sz="2000">
              <a:latin typeface="Calibri"/>
              <a:ea typeface="Calibri"/>
              <a:cs typeface="Calibri"/>
              <a:sym typeface="Calibri"/>
            </a:endParaRPr>
          </a:p>
          <a:p>
            <a:pPr indent="0" lvl="0" marL="457200" rtl="0" algn="l">
              <a:lnSpc>
                <a:spcPct val="115000"/>
              </a:lnSpc>
              <a:spcBef>
                <a:spcPts val="0"/>
              </a:spcBef>
              <a:spcAft>
                <a:spcPts val="0"/>
              </a:spcAft>
              <a:buNone/>
            </a:pPr>
            <a:r>
              <a:t/>
            </a:r>
            <a:endParaRPr sz="2000">
              <a:latin typeface="Calibri"/>
              <a:ea typeface="Calibri"/>
              <a:cs typeface="Calibri"/>
              <a:sym typeface="Calibri"/>
            </a:endParaRPr>
          </a:p>
          <a:p>
            <a:pPr indent="0" lvl="0" marL="0" rtl="0" algn="l">
              <a:lnSpc>
                <a:spcPct val="115000"/>
              </a:lnSpc>
              <a:spcBef>
                <a:spcPts val="0"/>
              </a:spcBef>
              <a:spcAft>
                <a:spcPts val="0"/>
              </a:spcAft>
              <a:buNone/>
            </a:pPr>
            <a:r>
              <a:rPr lang="en" sz="2000">
                <a:latin typeface="Calibri"/>
                <a:ea typeface="Calibri"/>
                <a:cs typeface="Calibri"/>
                <a:sym typeface="Calibri"/>
              </a:rPr>
              <a:t>Price, Joshua M. </a:t>
            </a:r>
            <a:r>
              <a:rPr i="1" lang="en" sz="2000">
                <a:latin typeface="Calibri"/>
                <a:ea typeface="Calibri"/>
                <a:cs typeface="Calibri"/>
                <a:sym typeface="Calibri"/>
              </a:rPr>
              <a:t>Prison and Social Death</a:t>
            </a:r>
            <a:r>
              <a:rPr lang="en" sz="2000">
                <a:latin typeface="Calibri"/>
                <a:ea typeface="Calibri"/>
                <a:cs typeface="Calibri"/>
                <a:sym typeface="Calibri"/>
              </a:rPr>
              <a:t>. Critical Issues in Crime and Society. New </a:t>
            </a:r>
            <a:endParaRPr sz="2000">
              <a:latin typeface="Calibri"/>
              <a:ea typeface="Calibri"/>
              <a:cs typeface="Calibri"/>
              <a:sym typeface="Calibri"/>
            </a:endParaRPr>
          </a:p>
          <a:p>
            <a:pPr indent="0" lvl="0" marL="457200" rtl="0" algn="l">
              <a:lnSpc>
                <a:spcPct val="115000"/>
              </a:lnSpc>
              <a:spcBef>
                <a:spcPts val="0"/>
              </a:spcBef>
              <a:spcAft>
                <a:spcPts val="0"/>
              </a:spcAft>
              <a:buNone/>
            </a:pPr>
            <a:r>
              <a:rPr lang="en" sz="2000">
                <a:latin typeface="Calibri"/>
                <a:ea typeface="Calibri"/>
                <a:cs typeface="Calibri"/>
                <a:sym typeface="Calibri"/>
              </a:rPr>
              <a:t>Brunswick, New Jersey: Rutgers University press, 2015.</a:t>
            </a:r>
            <a:endParaRPr sz="2000">
              <a:latin typeface="Calibri"/>
              <a:ea typeface="Calibri"/>
              <a:cs typeface="Calibri"/>
              <a:sym typeface="Calibri"/>
            </a:endParaRPr>
          </a:p>
          <a:p>
            <a:pPr indent="0" lvl="0" marL="457200" rtl="0" algn="l">
              <a:lnSpc>
                <a:spcPct val="115000"/>
              </a:lnSpc>
              <a:spcBef>
                <a:spcPts val="0"/>
              </a:spcBef>
              <a:spcAft>
                <a:spcPts val="0"/>
              </a:spcAft>
              <a:buNone/>
            </a:pPr>
            <a:r>
              <a:t/>
            </a:r>
            <a:endParaRPr sz="2000">
              <a:latin typeface="Calibri"/>
              <a:ea typeface="Calibri"/>
              <a:cs typeface="Calibri"/>
              <a:sym typeface="Calibri"/>
            </a:endParaRPr>
          </a:p>
          <a:p>
            <a:pPr indent="0" lvl="0" marL="0" rtl="0" algn="l">
              <a:lnSpc>
                <a:spcPct val="115000"/>
              </a:lnSpc>
              <a:spcBef>
                <a:spcPts val="0"/>
              </a:spcBef>
              <a:spcAft>
                <a:spcPts val="0"/>
              </a:spcAft>
              <a:buNone/>
            </a:pPr>
            <a:r>
              <a:rPr lang="en" sz="2000">
                <a:latin typeface="Calibri"/>
                <a:ea typeface="Calibri"/>
                <a:cs typeface="Calibri"/>
                <a:sym typeface="Calibri"/>
              </a:rPr>
              <a:t>Useem, Bert, and Annie Morrison Piehl. </a:t>
            </a:r>
            <a:r>
              <a:rPr i="1" lang="en" sz="2000">
                <a:latin typeface="Calibri"/>
                <a:ea typeface="Calibri"/>
                <a:cs typeface="Calibri"/>
                <a:sym typeface="Calibri"/>
              </a:rPr>
              <a:t>Prison State: The Challenges of Mass Incarceration</a:t>
            </a:r>
            <a:r>
              <a:rPr lang="en" sz="2000">
                <a:latin typeface="Calibri"/>
                <a:ea typeface="Calibri"/>
                <a:cs typeface="Calibri"/>
                <a:sym typeface="Calibri"/>
              </a:rPr>
              <a:t>. </a:t>
            </a:r>
            <a:endParaRPr sz="2000">
              <a:latin typeface="Calibri"/>
              <a:ea typeface="Calibri"/>
              <a:cs typeface="Calibri"/>
              <a:sym typeface="Calibri"/>
            </a:endParaRPr>
          </a:p>
          <a:p>
            <a:pPr indent="0" lvl="0" marL="457200" rtl="0" algn="l">
              <a:lnSpc>
                <a:spcPct val="115000"/>
              </a:lnSpc>
              <a:spcBef>
                <a:spcPts val="0"/>
              </a:spcBef>
              <a:spcAft>
                <a:spcPts val="0"/>
              </a:spcAft>
              <a:buNone/>
            </a:pPr>
            <a:r>
              <a:rPr lang="en" sz="2000">
                <a:latin typeface="Calibri"/>
                <a:ea typeface="Calibri"/>
                <a:cs typeface="Calibri"/>
                <a:sym typeface="Calibri"/>
              </a:rPr>
              <a:t>Cambridge Studies in Criminology. Cambridge: Cambridge University Press, 2008.</a:t>
            </a:r>
            <a:endParaRPr sz="2000">
              <a:latin typeface="Calibri"/>
              <a:ea typeface="Calibri"/>
              <a:cs typeface="Calibri"/>
              <a:sym typeface="Calibri"/>
            </a:endParaRPr>
          </a:p>
        </p:txBody>
      </p:sp>
      <p:sp>
        <p:nvSpPr>
          <p:cNvPr id="102" name="Google Shape;102;p13"/>
          <p:cNvSpPr txBox="1"/>
          <p:nvPr/>
        </p:nvSpPr>
        <p:spPr>
          <a:xfrm>
            <a:off x="22131238" y="26515438"/>
            <a:ext cx="91938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400">
                <a:solidFill>
                  <a:schemeClr val="lt1"/>
                </a:solidFill>
                <a:latin typeface="Calibri"/>
                <a:ea typeface="Calibri"/>
                <a:cs typeface="Calibri"/>
                <a:sym typeface="Calibri"/>
              </a:rPr>
              <a:t>Works Cited</a:t>
            </a:r>
            <a:endParaRPr sz="4400">
              <a:solidFill>
                <a:schemeClr val="lt1"/>
              </a:solidFill>
              <a:latin typeface="Calibri"/>
              <a:ea typeface="Calibri"/>
              <a:cs typeface="Calibri"/>
              <a:sym typeface="Calibri"/>
            </a:endParaRPr>
          </a:p>
        </p:txBody>
      </p:sp>
      <p:sp>
        <p:nvSpPr>
          <p:cNvPr id="103" name="Google Shape;103;p13"/>
          <p:cNvSpPr txBox="1"/>
          <p:nvPr/>
        </p:nvSpPr>
        <p:spPr>
          <a:xfrm>
            <a:off x="-130650" y="1299000"/>
            <a:ext cx="42804000" cy="923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800">
                <a:solidFill>
                  <a:schemeClr val="dk1"/>
                </a:solidFill>
                <a:latin typeface="Calibri"/>
                <a:ea typeface="Calibri"/>
                <a:cs typeface="Calibri"/>
                <a:sym typeface="Calibri"/>
              </a:rPr>
              <a:t>By Jay Widlack, Faculty </a:t>
            </a:r>
            <a:r>
              <a:rPr lang="en" sz="4800">
                <a:solidFill>
                  <a:schemeClr val="dk1"/>
                </a:solidFill>
                <a:latin typeface="Calibri"/>
                <a:ea typeface="Calibri"/>
                <a:cs typeface="Calibri"/>
                <a:sym typeface="Calibri"/>
              </a:rPr>
              <a:t>Adviser</a:t>
            </a:r>
            <a:r>
              <a:rPr lang="en" sz="4800">
                <a:solidFill>
                  <a:schemeClr val="dk1"/>
                </a:solidFill>
                <a:latin typeface="Calibri"/>
                <a:ea typeface="Calibri"/>
                <a:cs typeface="Calibri"/>
                <a:sym typeface="Calibri"/>
              </a:rPr>
              <a:t>: Christoph Schiessl</a:t>
            </a:r>
            <a:endParaRPr sz="4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