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8"/>
  </p:notesMasterIdLst>
  <p:sldIdLst>
    <p:sldId id="256" r:id="rId2"/>
    <p:sldId id="258" r:id="rId3"/>
    <p:sldId id="273" r:id="rId4"/>
    <p:sldId id="259" r:id="rId5"/>
    <p:sldId id="260" r:id="rId6"/>
    <p:sldId id="272" r:id="rId7"/>
    <p:sldId id="261" r:id="rId8"/>
    <p:sldId id="262" r:id="rId9"/>
    <p:sldId id="263" r:id="rId10"/>
    <p:sldId id="264" r:id="rId11"/>
    <p:sldId id="265" r:id="rId12"/>
    <p:sldId id="266" r:id="rId13"/>
    <p:sldId id="267" r:id="rId14"/>
    <p:sldId id="268" r:id="rId15"/>
    <p:sldId id="270" r:id="rId16"/>
    <p:sldId id="269" r:id="rId17"/>
  </p:sldIdLst>
  <p:sldSz cx="12192000" cy="6858000"/>
  <p:notesSz cx="6858000" cy="9144000"/>
  <p:embeddedFontLst>
    <p:embeddedFont>
      <p:font typeface="Avenir Next Condensed" panose="020B0506020202020204" pitchFamily="34" charset="0"/>
      <p:regular r:id="rId19"/>
      <p:bold r:id="rId20"/>
      <p:italic r:id="rId21"/>
      <p:boldItalic r:id="rId22"/>
    </p:embeddedFont>
    <p:embeddedFont>
      <p:font typeface="Avenir Next Condensed Medium" panose="020B0506020202020204" pitchFamily="34" charset="0"/>
      <p:regular r:id="rId23"/>
      <p:italic r:id="rId24"/>
    </p:embeddedFont>
    <p:embeddedFont>
      <p:font typeface="Calibri" panose="020F0502020204030204" pitchFamily="34" charset="0"/>
      <p:regular r:id="rId25"/>
      <p:bold r:id="rId26"/>
      <p:italic r:id="rId27"/>
      <p:boldItalic r:id="rId28"/>
    </p:embeddedFont>
    <p:embeddedFont>
      <p:font typeface="Cambria" panose="02040503050406030204" pitchFamily="18" charset="0"/>
      <p:regular r:id="rId29"/>
      <p:bold r:id="rId30"/>
      <p:italic r:id="rId31"/>
      <p:boldItalic r:id="rId32"/>
    </p:embeddedFont>
    <p:embeddedFont>
      <p:font typeface="Tw Cen MT" panose="020B0602020104020603" pitchFamily="34" charset="77"/>
      <p:regular r:id="rId33"/>
      <p:bold r:id="rId34"/>
      <p:italic r:id="rId35"/>
      <p:boldItalic r:id="rId36"/>
    </p:embeddedFont>
    <p:embeddedFont>
      <p:font typeface="Tw Cen MT Condensed" panose="020B0606020104020203" pitchFamily="34" charset="77"/>
      <p:regular r:id="rId37"/>
      <p:bold r:id="rId38"/>
    </p:embeddedFont>
    <p:embeddedFont>
      <p:font typeface="Wingdings 3" pitchFamily="2" charset="2"/>
      <p:regular r:id="rId3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AFCDDC-20F0-E24A-971B-9755ECAC4DC0}" v="112" dt="2021-02-26T21:41:48.7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16"/>
    <p:restoredTop sz="80053"/>
  </p:normalViewPr>
  <p:slideViewPr>
    <p:cSldViewPr snapToGrid="0" snapToObjects="1">
      <p:cViewPr varScale="1">
        <p:scale>
          <a:sx n="72" d="100"/>
          <a:sy n="72" d="100"/>
        </p:scale>
        <p:origin x="110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font" Target="fonts/font21.fntdata"/><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20" Type="http://schemas.openxmlformats.org/officeDocument/2006/relationships/font" Target="fonts/font2.fntdata"/><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hmitt, Judy" userId="f85616e5-59a8-4092-810e-1866e3fb7f07" providerId="ADAL" clId="{A320DEE6-21E2-1442-8305-EFA82803DB32}"/>
    <pc:docChg chg="undo redo custSel addSld delSld modSld modMainMaster">
      <pc:chgData name="Schmitt, Judy" userId="f85616e5-59a8-4092-810e-1866e3fb7f07" providerId="ADAL" clId="{A320DEE6-21E2-1442-8305-EFA82803DB32}" dt="2021-02-26T19:20:34.583" v="7185" actId="20577"/>
      <pc:docMkLst>
        <pc:docMk/>
      </pc:docMkLst>
      <pc:sldChg chg="addSp delSp modSp mod">
        <pc:chgData name="Schmitt, Judy" userId="f85616e5-59a8-4092-810e-1866e3fb7f07" providerId="ADAL" clId="{A320DEE6-21E2-1442-8305-EFA82803DB32}" dt="2021-02-26T18:53:03.612" v="7095" actId="20577"/>
        <pc:sldMkLst>
          <pc:docMk/>
          <pc:sldMk cId="3336001510" sldId="256"/>
        </pc:sldMkLst>
        <pc:spChg chg="mod">
          <ac:chgData name="Schmitt, Judy" userId="f85616e5-59a8-4092-810e-1866e3fb7f07" providerId="ADAL" clId="{A320DEE6-21E2-1442-8305-EFA82803DB32}" dt="2021-02-05T20:35:51.332" v="22" actId="1037"/>
          <ac:spMkLst>
            <pc:docMk/>
            <pc:sldMk cId="3336001510" sldId="256"/>
            <ac:spMk id="3" creationId="{B04F89D7-F014-7C4A-B659-A4E848D47DAB}"/>
          </ac:spMkLst>
        </pc:spChg>
        <pc:spChg chg="add mod">
          <ac:chgData name="Schmitt, Judy" userId="f85616e5-59a8-4092-810e-1866e3fb7f07" providerId="ADAL" clId="{A320DEE6-21E2-1442-8305-EFA82803DB32}" dt="2021-02-26T18:53:03.612" v="7095" actId="20577"/>
          <ac:spMkLst>
            <pc:docMk/>
            <pc:sldMk cId="3336001510" sldId="256"/>
            <ac:spMk id="5" creationId="{0323AAD3-CBD2-5849-B191-69A54CD01283}"/>
          </ac:spMkLst>
        </pc:spChg>
        <pc:picChg chg="del">
          <ac:chgData name="Schmitt, Judy" userId="f85616e5-59a8-4092-810e-1866e3fb7f07" providerId="ADAL" clId="{A320DEE6-21E2-1442-8305-EFA82803DB32}" dt="2021-02-26T18:51:38.960" v="7086" actId="478"/>
          <ac:picMkLst>
            <pc:docMk/>
            <pc:sldMk cId="3336001510" sldId="256"/>
            <ac:picMk id="4" creationId="{2B4D8859-1EAB-6147-A819-DE9BA29C1B02}"/>
          </ac:picMkLst>
        </pc:picChg>
        <pc:picChg chg="add mod">
          <ac:chgData name="Schmitt, Judy" userId="f85616e5-59a8-4092-810e-1866e3fb7f07" providerId="ADAL" clId="{A320DEE6-21E2-1442-8305-EFA82803DB32}" dt="2021-02-26T18:50:09.830" v="7081"/>
          <ac:picMkLst>
            <pc:docMk/>
            <pc:sldMk cId="3336001510" sldId="256"/>
            <ac:picMk id="6" creationId="{B261D11F-03FB-CE43-9046-F703BCD84371}"/>
          </ac:picMkLst>
        </pc:picChg>
      </pc:sldChg>
      <pc:sldChg chg="addSp delSp modSp mod modNotesTx">
        <pc:chgData name="Schmitt, Judy" userId="f85616e5-59a8-4092-810e-1866e3fb7f07" providerId="ADAL" clId="{A320DEE6-21E2-1442-8305-EFA82803DB32}" dt="2021-02-26T18:42:53.064" v="7072" actId="1036"/>
        <pc:sldMkLst>
          <pc:docMk/>
          <pc:sldMk cId="2169368508" sldId="258"/>
        </pc:sldMkLst>
        <pc:spChg chg="mod">
          <ac:chgData name="Schmitt, Judy" userId="f85616e5-59a8-4092-810e-1866e3fb7f07" providerId="ADAL" clId="{A320DEE6-21E2-1442-8305-EFA82803DB32}" dt="2021-02-24T18:15:35.210" v="6028" actId="20577"/>
          <ac:spMkLst>
            <pc:docMk/>
            <pc:sldMk cId="2169368508" sldId="258"/>
            <ac:spMk id="3" creationId="{39BAA16F-D258-0F4D-B4E3-1143B1BD076E}"/>
          </ac:spMkLst>
        </pc:spChg>
        <pc:picChg chg="add mod">
          <ac:chgData name="Schmitt, Judy" userId="f85616e5-59a8-4092-810e-1866e3fb7f07" providerId="ADAL" clId="{A320DEE6-21E2-1442-8305-EFA82803DB32}" dt="2021-02-26T18:42:53.064" v="7072" actId="1036"/>
          <ac:picMkLst>
            <pc:docMk/>
            <pc:sldMk cId="2169368508" sldId="258"/>
            <ac:picMk id="5" creationId="{69AB0D00-1639-B048-864D-98D3C02BAF4A}"/>
          </ac:picMkLst>
        </pc:picChg>
        <pc:picChg chg="add del mod">
          <ac:chgData name="Schmitt, Judy" userId="f85616e5-59a8-4092-810e-1866e3fb7f07" providerId="ADAL" clId="{A320DEE6-21E2-1442-8305-EFA82803DB32}" dt="2021-02-17T16:53:12.396" v="1626" actId="478"/>
          <ac:picMkLst>
            <pc:docMk/>
            <pc:sldMk cId="2169368508" sldId="258"/>
            <ac:picMk id="6" creationId="{49843D81-DCEF-FC4C-BCBF-6D798432A63D}"/>
          </ac:picMkLst>
        </pc:picChg>
        <pc:picChg chg="add mod">
          <ac:chgData name="Schmitt, Judy" userId="f85616e5-59a8-4092-810e-1866e3fb7f07" providerId="ADAL" clId="{A320DEE6-21E2-1442-8305-EFA82803DB32}" dt="2021-02-17T16:58:25.965" v="1653" actId="208"/>
          <ac:picMkLst>
            <pc:docMk/>
            <pc:sldMk cId="2169368508" sldId="258"/>
            <ac:picMk id="8" creationId="{27107EC7-481C-AF4C-A0DD-81CD88943DF1}"/>
          </ac:picMkLst>
        </pc:picChg>
      </pc:sldChg>
      <pc:sldChg chg="modSp mod modNotesTx">
        <pc:chgData name="Schmitt, Judy" userId="f85616e5-59a8-4092-810e-1866e3fb7f07" providerId="ADAL" clId="{A320DEE6-21E2-1442-8305-EFA82803DB32}" dt="2021-02-15T22:34:09.603" v="1096" actId="1036"/>
        <pc:sldMkLst>
          <pc:docMk/>
          <pc:sldMk cId="2766362330" sldId="259"/>
        </pc:sldMkLst>
        <pc:spChg chg="mod">
          <ac:chgData name="Schmitt, Judy" userId="f85616e5-59a8-4092-810e-1866e3fb7f07" providerId="ADAL" clId="{A320DEE6-21E2-1442-8305-EFA82803DB32}" dt="2021-02-15T22:34:09.603" v="1096" actId="1036"/>
          <ac:spMkLst>
            <pc:docMk/>
            <pc:sldMk cId="2766362330" sldId="259"/>
            <ac:spMk id="3" creationId="{E7C2E968-F5BF-5149-B81A-4D12A1BBDD21}"/>
          </ac:spMkLst>
        </pc:spChg>
        <pc:spChg chg="mod">
          <ac:chgData name="Schmitt, Judy" userId="f85616e5-59a8-4092-810e-1866e3fb7f07" providerId="ADAL" clId="{A320DEE6-21E2-1442-8305-EFA82803DB32}" dt="2021-02-15T22:34:07.638" v="1095" actId="1036"/>
          <ac:spMkLst>
            <pc:docMk/>
            <pc:sldMk cId="2766362330" sldId="259"/>
            <ac:spMk id="5" creationId="{FE098DD0-DC19-0347-8205-90E93AF03910}"/>
          </ac:spMkLst>
        </pc:spChg>
      </pc:sldChg>
      <pc:sldChg chg="delSp modSp mod modNotesTx">
        <pc:chgData name="Schmitt, Judy" userId="f85616e5-59a8-4092-810e-1866e3fb7f07" providerId="ADAL" clId="{A320DEE6-21E2-1442-8305-EFA82803DB32}" dt="2021-02-26T17:04:29.432" v="6724" actId="20577"/>
        <pc:sldMkLst>
          <pc:docMk/>
          <pc:sldMk cId="3619268544" sldId="260"/>
        </pc:sldMkLst>
        <pc:spChg chg="mod">
          <ac:chgData name="Schmitt, Judy" userId="f85616e5-59a8-4092-810e-1866e3fb7f07" providerId="ADAL" clId="{A320DEE6-21E2-1442-8305-EFA82803DB32}" dt="2021-02-24T17:44:07.317" v="5573" actId="20577"/>
          <ac:spMkLst>
            <pc:docMk/>
            <pc:sldMk cId="3619268544" sldId="260"/>
            <ac:spMk id="2" creationId="{311617ED-F1FB-9C4C-BB47-413D6DFA7C24}"/>
          </ac:spMkLst>
        </pc:spChg>
        <pc:spChg chg="mod">
          <ac:chgData name="Schmitt, Judy" userId="f85616e5-59a8-4092-810e-1866e3fb7f07" providerId="ADAL" clId="{A320DEE6-21E2-1442-8305-EFA82803DB32}" dt="2021-02-24T18:04:04.354" v="5851" actId="1076"/>
          <ac:spMkLst>
            <pc:docMk/>
            <pc:sldMk cId="3619268544" sldId="260"/>
            <ac:spMk id="3" creationId="{107C9436-E78D-0B44-9814-7D516E139C53}"/>
          </ac:spMkLst>
        </pc:spChg>
        <pc:spChg chg="del mod">
          <ac:chgData name="Schmitt, Judy" userId="f85616e5-59a8-4092-810e-1866e3fb7f07" providerId="ADAL" clId="{A320DEE6-21E2-1442-8305-EFA82803DB32}" dt="2021-02-24T18:03:12.553" v="5849" actId="478"/>
          <ac:spMkLst>
            <pc:docMk/>
            <pc:sldMk cId="3619268544" sldId="260"/>
            <ac:spMk id="4" creationId="{D9FA5D29-179D-0545-816A-7DBD3F15C47A}"/>
          </ac:spMkLst>
        </pc:spChg>
        <pc:spChg chg="del mod">
          <ac:chgData name="Schmitt, Judy" userId="f85616e5-59a8-4092-810e-1866e3fb7f07" providerId="ADAL" clId="{A320DEE6-21E2-1442-8305-EFA82803DB32}" dt="2021-02-24T18:03:54.386" v="5850" actId="478"/>
          <ac:spMkLst>
            <pc:docMk/>
            <pc:sldMk cId="3619268544" sldId="260"/>
            <ac:spMk id="7" creationId="{3C3FE419-33DD-1F4F-89BC-281888AAACCE}"/>
          </ac:spMkLst>
        </pc:spChg>
        <pc:spChg chg="del mod">
          <ac:chgData name="Schmitt, Judy" userId="f85616e5-59a8-4092-810e-1866e3fb7f07" providerId="ADAL" clId="{A320DEE6-21E2-1442-8305-EFA82803DB32}" dt="2021-02-24T18:03:12.553" v="5849" actId="478"/>
          <ac:spMkLst>
            <pc:docMk/>
            <pc:sldMk cId="3619268544" sldId="260"/>
            <ac:spMk id="8" creationId="{9AB46ACE-1063-854F-9D8B-730AD0C3E21D}"/>
          </ac:spMkLst>
        </pc:spChg>
      </pc:sldChg>
      <pc:sldChg chg="modSp mod">
        <pc:chgData name="Schmitt, Judy" userId="f85616e5-59a8-4092-810e-1866e3fb7f07" providerId="ADAL" clId="{A320DEE6-21E2-1442-8305-EFA82803DB32}" dt="2021-02-05T20:41:14.743" v="170" actId="1035"/>
        <pc:sldMkLst>
          <pc:docMk/>
          <pc:sldMk cId="3174284912" sldId="261"/>
        </pc:sldMkLst>
        <pc:spChg chg="mod">
          <ac:chgData name="Schmitt, Judy" userId="f85616e5-59a8-4092-810e-1866e3fb7f07" providerId="ADAL" clId="{A320DEE6-21E2-1442-8305-EFA82803DB32}" dt="2021-02-05T20:41:14.743" v="170" actId="1035"/>
          <ac:spMkLst>
            <pc:docMk/>
            <pc:sldMk cId="3174284912" sldId="261"/>
            <ac:spMk id="3" creationId="{8A529EDF-EA53-A747-840D-16DFBA9195B2}"/>
          </ac:spMkLst>
        </pc:spChg>
      </pc:sldChg>
      <pc:sldChg chg="addSp delSp modSp mod modNotesTx">
        <pc:chgData name="Schmitt, Judy" userId="f85616e5-59a8-4092-810e-1866e3fb7f07" providerId="ADAL" clId="{A320DEE6-21E2-1442-8305-EFA82803DB32}" dt="2021-02-17T17:24:26.230" v="1876" actId="20577"/>
        <pc:sldMkLst>
          <pc:docMk/>
          <pc:sldMk cId="2632554590" sldId="262"/>
        </pc:sldMkLst>
        <pc:spChg chg="mod">
          <ac:chgData name="Schmitt, Judy" userId="f85616e5-59a8-4092-810e-1866e3fb7f07" providerId="ADAL" clId="{A320DEE6-21E2-1442-8305-EFA82803DB32}" dt="2021-02-17T17:00:01.846" v="1682" actId="27636"/>
          <ac:spMkLst>
            <pc:docMk/>
            <pc:sldMk cId="2632554590" sldId="262"/>
            <ac:spMk id="3" creationId="{627E2F11-E0B6-9345-A07D-5B31ACD5890C}"/>
          </ac:spMkLst>
        </pc:spChg>
        <pc:spChg chg="mod">
          <ac:chgData name="Schmitt, Judy" userId="f85616e5-59a8-4092-810e-1866e3fb7f07" providerId="ADAL" clId="{A320DEE6-21E2-1442-8305-EFA82803DB32}" dt="2021-02-17T17:08:28.871" v="1746" actId="20577"/>
          <ac:spMkLst>
            <pc:docMk/>
            <pc:sldMk cId="2632554590" sldId="262"/>
            <ac:spMk id="7" creationId="{F60BDD5B-EE8C-A74D-A25D-BA124FAB7E29}"/>
          </ac:spMkLst>
        </pc:spChg>
        <pc:spChg chg="add del mod">
          <ac:chgData name="Schmitt, Judy" userId="f85616e5-59a8-4092-810e-1866e3fb7f07" providerId="ADAL" clId="{A320DEE6-21E2-1442-8305-EFA82803DB32}" dt="2021-02-17T17:09:41.326" v="1749" actId="478"/>
          <ac:spMkLst>
            <pc:docMk/>
            <pc:sldMk cId="2632554590" sldId="262"/>
            <ac:spMk id="8" creationId="{310E2550-429C-9F44-9727-04220385D27B}"/>
          </ac:spMkLst>
        </pc:spChg>
        <pc:spChg chg="mod">
          <ac:chgData name="Schmitt, Judy" userId="f85616e5-59a8-4092-810e-1866e3fb7f07" providerId="ADAL" clId="{A320DEE6-21E2-1442-8305-EFA82803DB32}" dt="2021-02-17T17:00:07.777" v="1690" actId="1038"/>
          <ac:spMkLst>
            <pc:docMk/>
            <pc:sldMk cId="2632554590" sldId="262"/>
            <ac:spMk id="14" creationId="{8B947215-7003-E94B-85A1-8188BCBBB88B}"/>
          </ac:spMkLst>
        </pc:spChg>
        <pc:spChg chg="mod">
          <ac:chgData name="Schmitt, Judy" userId="f85616e5-59a8-4092-810e-1866e3fb7f07" providerId="ADAL" clId="{A320DEE6-21E2-1442-8305-EFA82803DB32}" dt="2021-02-17T17:00:19.558" v="1702" actId="1036"/>
          <ac:spMkLst>
            <pc:docMk/>
            <pc:sldMk cId="2632554590" sldId="262"/>
            <ac:spMk id="16" creationId="{E09C9C32-FBA7-314B-9F6D-12D298C71E34}"/>
          </ac:spMkLst>
        </pc:spChg>
        <pc:picChg chg="mod">
          <ac:chgData name="Schmitt, Judy" userId="f85616e5-59a8-4092-810e-1866e3fb7f07" providerId="ADAL" clId="{A320DEE6-21E2-1442-8305-EFA82803DB32}" dt="2021-02-17T17:14:46.478" v="1751" actId="14100"/>
          <ac:picMkLst>
            <pc:docMk/>
            <pc:sldMk cId="2632554590" sldId="262"/>
            <ac:picMk id="4" creationId="{525E67C5-F07C-2E44-AACC-90F96354B041}"/>
          </ac:picMkLst>
        </pc:picChg>
      </pc:sldChg>
      <pc:sldChg chg="modSp mod modNotesTx">
        <pc:chgData name="Schmitt, Judy" userId="f85616e5-59a8-4092-810e-1866e3fb7f07" providerId="ADAL" clId="{A320DEE6-21E2-1442-8305-EFA82803DB32}" dt="2021-02-17T17:27:57.383" v="1961" actId="1036"/>
        <pc:sldMkLst>
          <pc:docMk/>
          <pc:sldMk cId="1345565358" sldId="263"/>
        </pc:sldMkLst>
        <pc:spChg chg="mod">
          <ac:chgData name="Schmitt, Judy" userId="f85616e5-59a8-4092-810e-1866e3fb7f07" providerId="ADAL" clId="{A320DEE6-21E2-1442-8305-EFA82803DB32}" dt="2021-02-05T20:41:25.701" v="180" actId="1035"/>
          <ac:spMkLst>
            <pc:docMk/>
            <pc:sldMk cId="1345565358" sldId="263"/>
            <ac:spMk id="3" creationId="{E0203EE0-0385-8A41-8789-06A30F0B903A}"/>
          </ac:spMkLst>
        </pc:spChg>
        <pc:spChg chg="mod">
          <ac:chgData name="Schmitt, Judy" userId="f85616e5-59a8-4092-810e-1866e3fb7f07" providerId="ADAL" clId="{A320DEE6-21E2-1442-8305-EFA82803DB32}" dt="2021-02-17T17:27:57.383" v="1961" actId="1036"/>
          <ac:spMkLst>
            <pc:docMk/>
            <pc:sldMk cId="1345565358" sldId="263"/>
            <ac:spMk id="5" creationId="{65037262-87D9-1C41-B82D-A5FFA2769D23}"/>
          </ac:spMkLst>
        </pc:spChg>
      </pc:sldChg>
      <pc:sldChg chg="addSp delSp modSp mod modNotesTx">
        <pc:chgData name="Schmitt, Judy" userId="f85616e5-59a8-4092-810e-1866e3fb7f07" providerId="ADAL" clId="{A320DEE6-21E2-1442-8305-EFA82803DB32}" dt="2021-02-26T17:11:46.337" v="6876" actId="20577"/>
        <pc:sldMkLst>
          <pc:docMk/>
          <pc:sldMk cId="1255037606" sldId="264"/>
        </pc:sldMkLst>
        <pc:spChg chg="mod">
          <ac:chgData name="Schmitt, Judy" userId="f85616e5-59a8-4092-810e-1866e3fb7f07" providerId="ADAL" clId="{A320DEE6-21E2-1442-8305-EFA82803DB32}" dt="2021-02-17T19:01:41.820" v="2145" actId="27636"/>
          <ac:spMkLst>
            <pc:docMk/>
            <pc:sldMk cId="1255037606" sldId="264"/>
            <ac:spMk id="3" creationId="{CB37E30B-6F52-764A-8D64-A7582CFCC55D}"/>
          </ac:spMkLst>
        </pc:spChg>
        <pc:spChg chg="mod">
          <ac:chgData name="Schmitt, Judy" userId="f85616e5-59a8-4092-810e-1866e3fb7f07" providerId="ADAL" clId="{A320DEE6-21E2-1442-8305-EFA82803DB32}" dt="2021-02-17T20:37:39.063" v="2312" actId="1035"/>
          <ac:spMkLst>
            <pc:docMk/>
            <pc:sldMk cId="1255037606" sldId="264"/>
            <ac:spMk id="8" creationId="{83D18283-CBED-2246-BFDD-9776F87E828B}"/>
          </ac:spMkLst>
        </pc:spChg>
        <pc:picChg chg="del">
          <ac:chgData name="Schmitt, Judy" userId="f85616e5-59a8-4092-810e-1866e3fb7f07" providerId="ADAL" clId="{A320DEE6-21E2-1442-8305-EFA82803DB32}" dt="2021-02-17T17:43:16.463" v="2019" actId="478"/>
          <ac:picMkLst>
            <pc:docMk/>
            <pc:sldMk cId="1255037606" sldId="264"/>
            <ac:picMk id="6" creationId="{6C0DF37F-D67C-A141-A0E2-2AFB927D9D5D}"/>
          </ac:picMkLst>
        </pc:picChg>
        <pc:picChg chg="mod">
          <ac:chgData name="Schmitt, Judy" userId="f85616e5-59a8-4092-810e-1866e3fb7f07" providerId="ADAL" clId="{A320DEE6-21E2-1442-8305-EFA82803DB32}" dt="2021-02-17T20:37:39.063" v="2312" actId="1035"/>
          <ac:picMkLst>
            <pc:docMk/>
            <pc:sldMk cId="1255037606" sldId="264"/>
            <ac:picMk id="7" creationId="{0E49D2A5-815E-F44D-9DF8-E1E16C41C468}"/>
          </ac:picMkLst>
        </pc:picChg>
        <pc:picChg chg="add mod modCrop">
          <ac:chgData name="Schmitt, Judy" userId="f85616e5-59a8-4092-810e-1866e3fb7f07" providerId="ADAL" clId="{A320DEE6-21E2-1442-8305-EFA82803DB32}" dt="2021-02-17T17:44:00.667" v="2029" actId="18131"/>
          <ac:picMkLst>
            <pc:docMk/>
            <pc:sldMk cId="1255037606" sldId="264"/>
            <ac:picMk id="10" creationId="{5B539B64-4556-2141-8855-F0EB96592862}"/>
          </ac:picMkLst>
        </pc:picChg>
      </pc:sldChg>
      <pc:sldChg chg="addSp delSp modSp mod modNotesTx">
        <pc:chgData name="Schmitt, Judy" userId="f85616e5-59a8-4092-810e-1866e3fb7f07" providerId="ADAL" clId="{A320DEE6-21E2-1442-8305-EFA82803DB32}" dt="2021-02-17T23:06:32.557" v="3053" actId="20577"/>
        <pc:sldMkLst>
          <pc:docMk/>
          <pc:sldMk cId="3365545042" sldId="265"/>
        </pc:sldMkLst>
        <pc:spChg chg="mod">
          <ac:chgData name="Schmitt, Judy" userId="f85616e5-59a8-4092-810e-1866e3fb7f07" providerId="ADAL" clId="{A320DEE6-21E2-1442-8305-EFA82803DB32}" dt="2021-02-17T22:59:37.519" v="2818" actId="27636"/>
          <ac:spMkLst>
            <pc:docMk/>
            <pc:sldMk cId="3365545042" sldId="265"/>
            <ac:spMk id="3" creationId="{C9E70CA6-6E1E-484E-84CA-5ADE6473CBA3}"/>
          </ac:spMkLst>
        </pc:spChg>
        <pc:spChg chg="mod">
          <ac:chgData name="Schmitt, Judy" userId="f85616e5-59a8-4092-810e-1866e3fb7f07" providerId="ADAL" clId="{A320DEE6-21E2-1442-8305-EFA82803DB32}" dt="2021-02-05T20:43:19.014" v="228" actId="1035"/>
          <ac:spMkLst>
            <pc:docMk/>
            <pc:sldMk cId="3365545042" sldId="265"/>
            <ac:spMk id="5" creationId="{4D93250D-192C-1147-AE1D-EC11E7433D11}"/>
          </ac:spMkLst>
        </pc:spChg>
        <pc:spChg chg="del mod">
          <ac:chgData name="Schmitt, Judy" userId="f85616e5-59a8-4092-810e-1866e3fb7f07" providerId="ADAL" clId="{A320DEE6-21E2-1442-8305-EFA82803DB32}" dt="2021-02-17T21:07:19.990" v="2554" actId="478"/>
          <ac:spMkLst>
            <pc:docMk/>
            <pc:sldMk cId="3365545042" sldId="265"/>
            <ac:spMk id="6" creationId="{776BCA02-7057-CA4A-B541-CCDA83345165}"/>
          </ac:spMkLst>
        </pc:spChg>
        <pc:spChg chg="add mod">
          <ac:chgData name="Schmitt, Judy" userId="f85616e5-59a8-4092-810e-1866e3fb7f07" providerId="ADAL" clId="{A320DEE6-21E2-1442-8305-EFA82803DB32}" dt="2021-02-17T21:08:02.832" v="2566" actId="1038"/>
          <ac:spMkLst>
            <pc:docMk/>
            <pc:sldMk cId="3365545042" sldId="265"/>
            <ac:spMk id="30" creationId="{648A0E45-F036-6948-9F90-DBE7F0FEFF80}"/>
          </ac:spMkLst>
        </pc:spChg>
      </pc:sldChg>
      <pc:sldChg chg="addSp delSp modSp mod modNotesTx">
        <pc:chgData name="Schmitt, Judy" userId="f85616e5-59a8-4092-810e-1866e3fb7f07" providerId="ADAL" clId="{A320DEE6-21E2-1442-8305-EFA82803DB32}" dt="2021-02-24T22:34:47.741" v="6427" actId="478"/>
        <pc:sldMkLst>
          <pc:docMk/>
          <pc:sldMk cId="3057351827" sldId="266"/>
        </pc:sldMkLst>
        <pc:spChg chg="mod">
          <ac:chgData name="Schmitt, Judy" userId="f85616e5-59a8-4092-810e-1866e3fb7f07" providerId="ADAL" clId="{A320DEE6-21E2-1442-8305-EFA82803DB32}" dt="2021-02-24T21:39:01.134" v="6399" actId="20577"/>
          <ac:spMkLst>
            <pc:docMk/>
            <pc:sldMk cId="3057351827" sldId="266"/>
            <ac:spMk id="3" creationId="{4AC15737-56D0-E247-8D4F-D9DE62F8FE93}"/>
          </ac:spMkLst>
        </pc:spChg>
        <pc:spChg chg="add del mod">
          <ac:chgData name="Schmitt, Judy" userId="f85616e5-59a8-4092-810e-1866e3fb7f07" providerId="ADAL" clId="{A320DEE6-21E2-1442-8305-EFA82803DB32}" dt="2021-02-24T22:32:33.975" v="6426" actId="478"/>
          <ac:spMkLst>
            <pc:docMk/>
            <pc:sldMk cId="3057351827" sldId="266"/>
            <ac:spMk id="10" creationId="{476D442C-5E79-4845-839D-FE8DC2ED34CF}"/>
          </ac:spMkLst>
        </pc:spChg>
        <pc:picChg chg="add del mod modCrop">
          <ac:chgData name="Schmitt, Judy" userId="f85616e5-59a8-4092-810e-1866e3fb7f07" providerId="ADAL" clId="{A320DEE6-21E2-1442-8305-EFA82803DB32}" dt="2021-02-24T19:04:06.532" v="6165" actId="478"/>
          <ac:picMkLst>
            <pc:docMk/>
            <pc:sldMk cId="3057351827" sldId="266"/>
            <ac:picMk id="7" creationId="{A1BA4B41-FDE4-9744-B81E-D4AB04DE2C39}"/>
          </ac:picMkLst>
        </pc:picChg>
        <pc:picChg chg="add del mod">
          <ac:chgData name="Schmitt, Judy" userId="f85616e5-59a8-4092-810e-1866e3fb7f07" providerId="ADAL" clId="{A320DEE6-21E2-1442-8305-EFA82803DB32}" dt="2021-02-24T22:34:47.741" v="6427" actId="478"/>
          <ac:picMkLst>
            <pc:docMk/>
            <pc:sldMk cId="3057351827" sldId="266"/>
            <ac:picMk id="9" creationId="{F7A5C4A1-A825-8D47-A974-A893E483C4A4}"/>
          </ac:picMkLst>
        </pc:picChg>
        <pc:picChg chg="add del mod">
          <ac:chgData name="Schmitt, Judy" userId="f85616e5-59a8-4092-810e-1866e3fb7f07" providerId="ADAL" clId="{A320DEE6-21E2-1442-8305-EFA82803DB32}" dt="2021-02-24T22:22:46.022" v="6406" actId="478"/>
          <ac:picMkLst>
            <pc:docMk/>
            <pc:sldMk cId="3057351827" sldId="266"/>
            <ac:picMk id="12" creationId="{A4DEE94A-FB9C-7349-A0D0-A05553FB18CA}"/>
          </ac:picMkLst>
        </pc:picChg>
        <pc:picChg chg="add del mod">
          <ac:chgData name="Schmitt, Judy" userId="f85616e5-59a8-4092-810e-1866e3fb7f07" providerId="ADAL" clId="{A320DEE6-21E2-1442-8305-EFA82803DB32}" dt="2021-02-24T22:23:23.618" v="6411" actId="478"/>
          <ac:picMkLst>
            <pc:docMk/>
            <pc:sldMk cId="3057351827" sldId="266"/>
            <ac:picMk id="14" creationId="{AA6CDDB3-C2BC-6A4C-BDCB-162D0D6BD407}"/>
          </ac:picMkLst>
        </pc:picChg>
        <pc:picChg chg="add del mod">
          <ac:chgData name="Schmitt, Judy" userId="f85616e5-59a8-4092-810e-1866e3fb7f07" providerId="ADAL" clId="{A320DEE6-21E2-1442-8305-EFA82803DB32}" dt="2021-02-24T22:26:35.750" v="6413" actId="478"/>
          <ac:picMkLst>
            <pc:docMk/>
            <pc:sldMk cId="3057351827" sldId="266"/>
            <ac:picMk id="16" creationId="{C404F127-3BB3-B84C-83B0-B4FBC7B92DB4}"/>
          </ac:picMkLst>
        </pc:picChg>
        <pc:picChg chg="add del mod">
          <ac:chgData name="Schmitt, Judy" userId="f85616e5-59a8-4092-810e-1866e3fb7f07" providerId="ADAL" clId="{A320DEE6-21E2-1442-8305-EFA82803DB32}" dt="2021-02-24T22:31:42.516" v="6417" actId="478"/>
          <ac:picMkLst>
            <pc:docMk/>
            <pc:sldMk cId="3057351827" sldId="266"/>
            <ac:picMk id="18" creationId="{808571A8-6D3D-9A4C-8089-528F0002DDDF}"/>
          </ac:picMkLst>
        </pc:picChg>
        <pc:picChg chg="add mod">
          <ac:chgData name="Schmitt, Judy" userId="f85616e5-59a8-4092-810e-1866e3fb7f07" providerId="ADAL" clId="{A320DEE6-21E2-1442-8305-EFA82803DB32}" dt="2021-02-24T22:32:29.944" v="6425" actId="1076"/>
          <ac:picMkLst>
            <pc:docMk/>
            <pc:sldMk cId="3057351827" sldId="266"/>
            <ac:picMk id="20" creationId="{7ECC3425-F01A-2540-A4DE-EB4C7731B806}"/>
          </ac:picMkLst>
        </pc:picChg>
      </pc:sldChg>
      <pc:sldChg chg="addSp modSp mod modNotesTx">
        <pc:chgData name="Schmitt, Judy" userId="f85616e5-59a8-4092-810e-1866e3fb7f07" providerId="ADAL" clId="{A320DEE6-21E2-1442-8305-EFA82803DB32}" dt="2021-02-26T18:34:48.407" v="6961" actId="1038"/>
        <pc:sldMkLst>
          <pc:docMk/>
          <pc:sldMk cId="798659190" sldId="267"/>
        </pc:sldMkLst>
        <pc:spChg chg="mod">
          <ac:chgData name="Schmitt, Judy" userId="f85616e5-59a8-4092-810e-1866e3fb7f07" providerId="ADAL" clId="{A320DEE6-21E2-1442-8305-EFA82803DB32}" dt="2021-02-26T18:34:33.947" v="6955" actId="20577"/>
          <ac:spMkLst>
            <pc:docMk/>
            <pc:sldMk cId="798659190" sldId="267"/>
            <ac:spMk id="3" creationId="{E8D7B6F5-1D47-294F-B0C4-DAF873A9A563}"/>
          </ac:spMkLst>
        </pc:spChg>
        <pc:spChg chg="mod">
          <ac:chgData name="Schmitt, Judy" userId="f85616e5-59a8-4092-810e-1866e3fb7f07" providerId="ADAL" clId="{A320DEE6-21E2-1442-8305-EFA82803DB32}" dt="2021-02-19T21:39:46.500" v="4888" actId="1037"/>
          <ac:spMkLst>
            <pc:docMk/>
            <pc:sldMk cId="798659190" sldId="267"/>
            <ac:spMk id="5" creationId="{85DB5D2A-25EC-5747-9512-FD924A8E9F42}"/>
          </ac:spMkLst>
        </pc:spChg>
        <pc:spChg chg="add mod">
          <ac:chgData name="Schmitt, Judy" userId="f85616e5-59a8-4092-810e-1866e3fb7f07" providerId="ADAL" clId="{A320DEE6-21E2-1442-8305-EFA82803DB32}" dt="2021-02-24T22:35:45.735" v="6429" actId="1038"/>
          <ac:spMkLst>
            <pc:docMk/>
            <pc:sldMk cId="798659190" sldId="267"/>
            <ac:spMk id="8" creationId="{14682C91-4710-B24A-954B-C1496BB84E22}"/>
          </ac:spMkLst>
        </pc:spChg>
        <pc:picChg chg="mod">
          <ac:chgData name="Schmitt, Judy" userId="f85616e5-59a8-4092-810e-1866e3fb7f07" providerId="ADAL" clId="{A320DEE6-21E2-1442-8305-EFA82803DB32}" dt="2021-02-26T18:34:48.407" v="6961" actId="1038"/>
          <ac:picMkLst>
            <pc:docMk/>
            <pc:sldMk cId="798659190" sldId="267"/>
            <ac:picMk id="4" creationId="{371B4639-DB47-1147-947A-8ECEFE1342B2}"/>
          </ac:picMkLst>
        </pc:picChg>
      </pc:sldChg>
      <pc:sldChg chg="modSp mod">
        <pc:chgData name="Schmitt, Judy" userId="f85616e5-59a8-4092-810e-1866e3fb7f07" providerId="ADAL" clId="{A320DEE6-21E2-1442-8305-EFA82803DB32}" dt="2021-02-19T21:57:40.954" v="5307" actId="20577"/>
        <pc:sldMkLst>
          <pc:docMk/>
          <pc:sldMk cId="4006353511" sldId="268"/>
        </pc:sldMkLst>
        <pc:spChg chg="mod">
          <ac:chgData name="Schmitt, Judy" userId="f85616e5-59a8-4092-810e-1866e3fb7f07" providerId="ADAL" clId="{A320DEE6-21E2-1442-8305-EFA82803DB32}" dt="2021-02-19T21:57:40.954" v="5307" actId="20577"/>
          <ac:spMkLst>
            <pc:docMk/>
            <pc:sldMk cId="4006353511" sldId="268"/>
            <ac:spMk id="3" creationId="{AF15F433-0727-F449-8F2C-10B3E8E12BC7}"/>
          </ac:spMkLst>
        </pc:spChg>
      </pc:sldChg>
      <pc:sldChg chg="modSp mod">
        <pc:chgData name="Schmitt, Judy" userId="f85616e5-59a8-4092-810e-1866e3fb7f07" providerId="ADAL" clId="{A320DEE6-21E2-1442-8305-EFA82803DB32}" dt="2021-02-26T18:53:25.979" v="7096" actId="1076"/>
        <pc:sldMkLst>
          <pc:docMk/>
          <pc:sldMk cId="2727664007" sldId="269"/>
        </pc:sldMkLst>
        <pc:spChg chg="mod">
          <ac:chgData name="Schmitt, Judy" userId="f85616e5-59a8-4092-810e-1866e3fb7f07" providerId="ADAL" clId="{A320DEE6-21E2-1442-8305-EFA82803DB32}" dt="2021-02-05T20:46:03.442" v="305" actId="20577"/>
          <ac:spMkLst>
            <pc:docMk/>
            <pc:sldMk cId="2727664007" sldId="269"/>
            <ac:spMk id="3" creationId="{711989D2-A9D7-744B-A466-62CD7BA0D157}"/>
          </ac:spMkLst>
        </pc:spChg>
        <pc:picChg chg="mod">
          <ac:chgData name="Schmitt, Judy" userId="f85616e5-59a8-4092-810e-1866e3fb7f07" providerId="ADAL" clId="{A320DEE6-21E2-1442-8305-EFA82803DB32}" dt="2021-02-26T18:53:25.979" v="7096" actId="1076"/>
          <ac:picMkLst>
            <pc:docMk/>
            <pc:sldMk cId="2727664007" sldId="269"/>
            <ac:picMk id="5" creationId="{C04038B7-2659-8F4D-BA4A-64C1DF8921E8}"/>
          </ac:picMkLst>
        </pc:picChg>
      </pc:sldChg>
      <pc:sldChg chg="modSp mod">
        <pc:chgData name="Schmitt, Judy" userId="f85616e5-59a8-4092-810e-1866e3fb7f07" providerId="ADAL" clId="{A320DEE6-21E2-1442-8305-EFA82803DB32}" dt="2021-02-24T22:36:26.702" v="6444" actId="20577"/>
        <pc:sldMkLst>
          <pc:docMk/>
          <pc:sldMk cId="149551284" sldId="270"/>
        </pc:sldMkLst>
        <pc:spChg chg="mod">
          <ac:chgData name="Schmitt, Judy" userId="f85616e5-59a8-4092-810e-1866e3fb7f07" providerId="ADAL" clId="{A320DEE6-21E2-1442-8305-EFA82803DB32}" dt="2021-02-24T22:36:26.702" v="6444" actId="20577"/>
          <ac:spMkLst>
            <pc:docMk/>
            <pc:sldMk cId="149551284" sldId="270"/>
            <ac:spMk id="2" creationId="{5FA284FE-9659-4C42-B385-14F44CD9CF6A}"/>
          </ac:spMkLst>
        </pc:spChg>
        <pc:spChg chg="mod">
          <ac:chgData name="Schmitt, Judy" userId="f85616e5-59a8-4092-810e-1866e3fb7f07" providerId="ADAL" clId="{A320DEE6-21E2-1442-8305-EFA82803DB32}" dt="2021-02-19T21:58:30.658" v="5317" actId="20577"/>
          <ac:spMkLst>
            <pc:docMk/>
            <pc:sldMk cId="149551284" sldId="270"/>
            <ac:spMk id="3" creationId="{AF15F433-0727-F449-8F2C-10B3E8E12BC7}"/>
          </ac:spMkLst>
        </pc:spChg>
      </pc:sldChg>
      <pc:sldChg chg="addSp modSp new del mod">
        <pc:chgData name="Schmitt, Judy" userId="f85616e5-59a8-4092-810e-1866e3fb7f07" providerId="ADAL" clId="{A320DEE6-21E2-1442-8305-EFA82803DB32}" dt="2021-02-24T17:48:40.829" v="5647" actId="2696"/>
        <pc:sldMkLst>
          <pc:docMk/>
          <pc:sldMk cId="25480103" sldId="271"/>
        </pc:sldMkLst>
        <pc:spChg chg="mod">
          <ac:chgData name="Schmitt, Judy" userId="f85616e5-59a8-4092-810e-1866e3fb7f07" providerId="ADAL" clId="{A320DEE6-21E2-1442-8305-EFA82803DB32}" dt="2021-02-24T17:41:29.599" v="5538" actId="20577"/>
          <ac:spMkLst>
            <pc:docMk/>
            <pc:sldMk cId="25480103" sldId="271"/>
            <ac:spMk id="2" creationId="{8593F8FB-57B2-BE4C-8BC6-85F968F1BEC7}"/>
          </ac:spMkLst>
        </pc:spChg>
        <pc:spChg chg="add mod">
          <ac:chgData name="Schmitt, Judy" userId="f85616e5-59a8-4092-810e-1866e3fb7f07" providerId="ADAL" clId="{A320DEE6-21E2-1442-8305-EFA82803DB32}" dt="2021-02-24T17:41:42.381" v="5539"/>
          <ac:spMkLst>
            <pc:docMk/>
            <pc:sldMk cId="25480103" sldId="271"/>
            <ac:spMk id="5" creationId="{8921494D-B419-E74E-8981-2081495090A8}"/>
          </ac:spMkLst>
        </pc:spChg>
        <pc:spChg chg="add mod">
          <ac:chgData name="Schmitt, Judy" userId="f85616e5-59a8-4092-810e-1866e3fb7f07" providerId="ADAL" clId="{A320DEE6-21E2-1442-8305-EFA82803DB32}" dt="2021-02-24T17:41:42.381" v="5539"/>
          <ac:spMkLst>
            <pc:docMk/>
            <pc:sldMk cId="25480103" sldId="271"/>
            <ac:spMk id="6" creationId="{54D368C8-EE3B-2741-BBF8-4957E45DAF43}"/>
          </ac:spMkLst>
        </pc:spChg>
      </pc:sldChg>
      <pc:sldChg chg="addSp delSp modSp add del mod modClrScheme chgLayout">
        <pc:chgData name="Schmitt, Judy" userId="f85616e5-59a8-4092-810e-1866e3fb7f07" providerId="ADAL" clId="{A320DEE6-21E2-1442-8305-EFA82803DB32}" dt="2021-02-17T16:47:45.378" v="1616" actId="2696"/>
        <pc:sldMkLst>
          <pc:docMk/>
          <pc:sldMk cId="803228765" sldId="271"/>
        </pc:sldMkLst>
        <pc:spChg chg="del">
          <ac:chgData name="Schmitt, Judy" userId="f85616e5-59a8-4092-810e-1866e3fb7f07" providerId="ADAL" clId="{A320DEE6-21E2-1442-8305-EFA82803DB32}" dt="2021-02-16T21:51:14.942" v="1603" actId="478"/>
          <ac:spMkLst>
            <pc:docMk/>
            <pc:sldMk cId="803228765" sldId="271"/>
            <ac:spMk id="2" creationId="{0971C6FA-6B27-3E4D-9BAE-54DDFE3A62A2}"/>
          </ac:spMkLst>
        </pc:spChg>
        <pc:spChg chg="del">
          <ac:chgData name="Schmitt, Judy" userId="f85616e5-59a8-4092-810e-1866e3fb7f07" providerId="ADAL" clId="{A320DEE6-21E2-1442-8305-EFA82803DB32}" dt="2021-02-16T21:51:14.942" v="1603" actId="478"/>
          <ac:spMkLst>
            <pc:docMk/>
            <pc:sldMk cId="803228765" sldId="271"/>
            <ac:spMk id="3" creationId="{8A529EDF-EA53-A747-840D-16DFBA9195B2}"/>
          </ac:spMkLst>
        </pc:spChg>
        <pc:spChg chg="del">
          <ac:chgData name="Schmitt, Judy" userId="f85616e5-59a8-4092-810e-1866e3fb7f07" providerId="ADAL" clId="{A320DEE6-21E2-1442-8305-EFA82803DB32}" dt="2021-02-16T21:51:40.368" v="1606" actId="478"/>
          <ac:spMkLst>
            <pc:docMk/>
            <pc:sldMk cId="803228765" sldId="271"/>
            <ac:spMk id="5" creationId="{A979389D-DF70-BE49-8E42-A682A6BDD068}"/>
          </ac:spMkLst>
        </pc:spChg>
        <pc:spChg chg="del">
          <ac:chgData name="Schmitt, Judy" userId="f85616e5-59a8-4092-810e-1866e3fb7f07" providerId="ADAL" clId="{A320DEE6-21E2-1442-8305-EFA82803DB32}" dt="2021-02-16T21:51:46.009" v="1607" actId="478"/>
          <ac:spMkLst>
            <pc:docMk/>
            <pc:sldMk cId="803228765" sldId="271"/>
            <ac:spMk id="6" creationId="{817E50C6-FF3B-884A-AC19-D7661FD2A965}"/>
          </ac:spMkLst>
        </pc:spChg>
        <pc:spChg chg="add del mod">
          <ac:chgData name="Schmitt, Judy" userId="f85616e5-59a8-4092-810e-1866e3fb7f07" providerId="ADAL" clId="{A320DEE6-21E2-1442-8305-EFA82803DB32}" dt="2021-02-16T21:52:13.199" v="1610" actId="700"/>
          <ac:spMkLst>
            <pc:docMk/>
            <pc:sldMk cId="803228765" sldId="271"/>
            <ac:spMk id="8" creationId="{9536B7D3-3C4E-704A-9109-2EF9C3CE608D}"/>
          </ac:spMkLst>
        </pc:spChg>
        <pc:spChg chg="add del mod">
          <ac:chgData name="Schmitt, Judy" userId="f85616e5-59a8-4092-810e-1866e3fb7f07" providerId="ADAL" clId="{A320DEE6-21E2-1442-8305-EFA82803DB32}" dt="2021-02-16T21:52:13.199" v="1610" actId="700"/>
          <ac:spMkLst>
            <pc:docMk/>
            <pc:sldMk cId="803228765" sldId="271"/>
            <ac:spMk id="10" creationId="{CCEE3A14-F3AC-F74E-8B37-B4F6D9407C73}"/>
          </ac:spMkLst>
        </pc:spChg>
        <pc:picChg chg="mod">
          <ac:chgData name="Schmitt, Judy" userId="f85616e5-59a8-4092-810e-1866e3fb7f07" providerId="ADAL" clId="{A320DEE6-21E2-1442-8305-EFA82803DB32}" dt="2021-02-16T21:53:32.654" v="1615" actId="14861"/>
          <ac:picMkLst>
            <pc:docMk/>
            <pc:sldMk cId="803228765" sldId="271"/>
            <ac:picMk id="4" creationId="{93A4096F-7773-454A-BB5C-227ED50DD42C}"/>
          </ac:picMkLst>
        </pc:picChg>
      </pc:sldChg>
      <pc:sldChg chg="addSp delSp modSp new mod modNotesTx">
        <pc:chgData name="Schmitt, Judy" userId="f85616e5-59a8-4092-810e-1866e3fb7f07" providerId="ADAL" clId="{A320DEE6-21E2-1442-8305-EFA82803DB32}" dt="2021-02-26T18:51:06.889" v="7085"/>
        <pc:sldMkLst>
          <pc:docMk/>
          <pc:sldMk cId="4218858481" sldId="272"/>
        </pc:sldMkLst>
        <pc:spChg chg="mod">
          <ac:chgData name="Schmitt, Judy" userId="f85616e5-59a8-4092-810e-1866e3fb7f07" providerId="ADAL" clId="{A320DEE6-21E2-1442-8305-EFA82803DB32}" dt="2021-02-24T17:42:18.202" v="5551" actId="20577"/>
          <ac:spMkLst>
            <pc:docMk/>
            <pc:sldMk cId="4218858481" sldId="272"/>
            <ac:spMk id="2" creationId="{E8ED9100-8D5B-E44A-92D6-5CAC23291BB5}"/>
          </ac:spMkLst>
        </pc:spChg>
        <pc:spChg chg="del mod">
          <ac:chgData name="Schmitt, Judy" userId="f85616e5-59a8-4092-810e-1866e3fb7f07" providerId="ADAL" clId="{A320DEE6-21E2-1442-8305-EFA82803DB32}" dt="2021-02-24T17:42:59.497" v="5567" actId="478"/>
          <ac:spMkLst>
            <pc:docMk/>
            <pc:sldMk cId="4218858481" sldId="272"/>
            <ac:spMk id="3" creationId="{B0FC1303-FA0A-8140-8D10-CDAD5A2EADDA}"/>
          </ac:spMkLst>
        </pc:spChg>
        <pc:spChg chg="mod">
          <ac:chgData name="Schmitt, Judy" userId="f85616e5-59a8-4092-810e-1866e3fb7f07" providerId="ADAL" clId="{A320DEE6-21E2-1442-8305-EFA82803DB32}" dt="2021-02-24T17:52:35.115" v="5764" actId="27636"/>
          <ac:spMkLst>
            <pc:docMk/>
            <pc:sldMk cId="4218858481" sldId="272"/>
            <ac:spMk id="4" creationId="{B44D32E1-544B-3F4C-889F-5D63E205AB3F}"/>
          </ac:spMkLst>
        </pc:spChg>
        <pc:spChg chg="mod">
          <ac:chgData name="Schmitt, Judy" userId="f85616e5-59a8-4092-810e-1866e3fb7f07" providerId="ADAL" clId="{A320DEE6-21E2-1442-8305-EFA82803DB32}" dt="2021-02-24T20:33:27.869" v="6391" actId="1035"/>
          <ac:spMkLst>
            <pc:docMk/>
            <pc:sldMk cId="4218858481" sldId="272"/>
            <ac:spMk id="5" creationId="{BAD5301B-243A-3A4D-95AF-9E66C0FDE9A0}"/>
          </ac:spMkLst>
        </pc:spChg>
        <pc:spChg chg="mod">
          <ac:chgData name="Schmitt, Judy" userId="f85616e5-59a8-4092-810e-1866e3fb7f07" providerId="ADAL" clId="{A320DEE6-21E2-1442-8305-EFA82803DB32}" dt="2021-02-24T22:40:14.729" v="6457" actId="20577"/>
          <ac:spMkLst>
            <pc:docMk/>
            <pc:sldMk cId="4218858481" sldId="272"/>
            <ac:spMk id="6" creationId="{08050E40-218C-694B-9DEF-B6FEB6B00C49}"/>
          </ac:spMkLst>
        </pc:spChg>
        <pc:spChg chg="add mod">
          <ac:chgData name="Schmitt, Judy" userId="f85616e5-59a8-4092-810e-1866e3fb7f07" providerId="ADAL" clId="{A320DEE6-21E2-1442-8305-EFA82803DB32}" dt="2021-02-24T17:42:10.084" v="5541"/>
          <ac:spMkLst>
            <pc:docMk/>
            <pc:sldMk cId="4218858481" sldId="272"/>
            <ac:spMk id="7" creationId="{BA77B90B-2BB6-0245-B95F-633A6C0C46BB}"/>
          </ac:spMkLst>
        </pc:spChg>
        <pc:spChg chg="add mod">
          <ac:chgData name="Schmitt, Judy" userId="f85616e5-59a8-4092-810e-1866e3fb7f07" providerId="ADAL" clId="{A320DEE6-21E2-1442-8305-EFA82803DB32}" dt="2021-02-24T17:42:10.084" v="5541"/>
          <ac:spMkLst>
            <pc:docMk/>
            <pc:sldMk cId="4218858481" sldId="272"/>
            <ac:spMk id="8" creationId="{105BA520-950B-3B4A-9ED1-AFA664BAB992}"/>
          </ac:spMkLst>
        </pc:spChg>
        <pc:spChg chg="add mod">
          <ac:chgData name="Schmitt, Judy" userId="f85616e5-59a8-4092-810e-1866e3fb7f07" providerId="ADAL" clId="{A320DEE6-21E2-1442-8305-EFA82803DB32}" dt="2021-02-24T18:01:25.213" v="5835" actId="14100"/>
          <ac:spMkLst>
            <pc:docMk/>
            <pc:sldMk cId="4218858481" sldId="272"/>
            <ac:spMk id="9" creationId="{62C398BA-06F2-D141-8905-2CF14CC51EA0}"/>
          </ac:spMkLst>
        </pc:spChg>
        <pc:spChg chg="add del mod">
          <ac:chgData name="Schmitt, Judy" userId="f85616e5-59a8-4092-810e-1866e3fb7f07" providerId="ADAL" clId="{A320DEE6-21E2-1442-8305-EFA82803DB32}" dt="2021-02-24T18:11:28.792" v="5987" actId="478"/>
          <ac:spMkLst>
            <pc:docMk/>
            <pc:sldMk cId="4218858481" sldId="272"/>
            <ac:spMk id="10" creationId="{7326E55B-D4D3-6D4D-BEF3-50B0EEC2C00E}"/>
          </ac:spMkLst>
        </pc:spChg>
        <pc:picChg chg="add mod">
          <ac:chgData name="Schmitt, Judy" userId="f85616e5-59a8-4092-810e-1866e3fb7f07" providerId="ADAL" clId="{A320DEE6-21E2-1442-8305-EFA82803DB32}" dt="2021-02-26T18:51:06.889" v="7085"/>
          <ac:picMkLst>
            <pc:docMk/>
            <pc:sldMk cId="4218858481" sldId="272"/>
            <ac:picMk id="10" creationId="{C85D5D5D-B196-2A4E-970A-04238FBAE717}"/>
          </ac:picMkLst>
        </pc:picChg>
      </pc:sldChg>
      <pc:sldChg chg="addSp delSp modSp new mod modNotesTx">
        <pc:chgData name="Schmitt, Judy" userId="f85616e5-59a8-4092-810e-1866e3fb7f07" providerId="ADAL" clId="{A320DEE6-21E2-1442-8305-EFA82803DB32}" dt="2021-02-26T19:20:34.583" v="7185" actId="20577"/>
        <pc:sldMkLst>
          <pc:docMk/>
          <pc:sldMk cId="2706340117" sldId="273"/>
        </pc:sldMkLst>
        <pc:spChg chg="mod">
          <ac:chgData name="Schmitt, Judy" userId="f85616e5-59a8-4092-810e-1866e3fb7f07" providerId="ADAL" clId="{A320DEE6-21E2-1442-8305-EFA82803DB32}" dt="2021-02-24T18:05:41.867" v="5864" actId="20577"/>
          <ac:spMkLst>
            <pc:docMk/>
            <pc:sldMk cId="2706340117" sldId="273"/>
            <ac:spMk id="2" creationId="{D2E036DE-993D-5B40-A306-43E6359425C3}"/>
          </ac:spMkLst>
        </pc:spChg>
        <pc:spChg chg="mod">
          <ac:chgData name="Schmitt, Judy" userId="f85616e5-59a8-4092-810e-1866e3fb7f07" providerId="ADAL" clId="{A320DEE6-21E2-1442-8305-EFA82803DB32}" dt="2021-02-26T18:58:22.777" v="7097" actId="20577"/>
          <ac:spMkLst>
            <pc:docMk/>
            <pc:sldMk cId="2706340117" sldId="273"/>
            <ac:spMk id="3" creationId="{6B9D6DFB-6BD9-8D45-AC70-FF56E8DD99B5}"/>
          </ac:spMkLst>
        </pc:spChg>
        <pc:spChg chg="add mod">
          <ac:chgData name="Schmitt, Judy" userId="f85616e5-59a8-4092-810e-1866e3fb7f07" providerId="ADAL" clId="{A320DEE6-21E2-1442-8305-EFA82803DB32}" dt="2021-02-24T22:39:29.219" v="6445" actId="14100"/>
          <ac:spMkLst>
            <pc:docMk/>
            <pc:sldMk cId="2706340117" sldId="273"/>
            <ac:spMk id="4" creationId="{033AD6DD-EFA2-F14A-BFEC-E501157C29D1}"/>
          </ac:spMkLst>
        </pc:spChg>
        <pc:spChg chg="add mod">
          <ac:chgData name="Schmitt, Judy" userId="f85616e5-59a8-4092-810e-1866e3fb7f07" providerId="ADAL" clId="{A320DEE6-21E2-1442-8305-EFA82803DB32}" dt="2021-02-24T22:39:56.870" v="6451" actId="20577"/>
          <ac:spMkLst>
            <pc:docMk/>
            <pc:sldMk cId="2706340117" sldId="273"/>
            <ac:spMk id="5" creationId="{81924826-7192-4F4E-BA2C-E17D341EAF9C}"/>
          </ac:spMkLst>
        </pc:spChg>
        <pc:picChg chg="add del mod">
          <ac:chgData name="Schmitt, Judy" userId="f85616e5-59a8-4092-810e-1866e3fb7f07" providerId="ADAL" clId="{A320DEE6-21E2-1442-8305-EFA82803DB32}" dt="2021-02-24T18:38:43.718" v="6103"/>
          <ac:picMkLst>
            <pc:docMk/>
            <pc:sldMk cId="2706340117" sldId="273"/>
            <ac:picMk id="6" creationId="{B478FCD2-AEB5-4043-ACC5-39E7A477AD66}"/>
          </ac:picMkLst>
        </pc:picChg>
        <pc:picChg chg="add mod">
          <ac:chgData name="Schmitt, Judy" userId="f85616e5-59a8-4092-810e-1866e3fb7f07" providerId="ADAL" clId="{A320DEE6-21E2-1442-8305-EFA82803DB32}" dt="2021-02-26T18:50:41.762" v="7084" actId="1076"/>
          <ac:picMkLst>
            <pc:docMk/>
            <pc:sldMk cId="2706340117" sldId="273"/>
            <ac:picMk id="6" creationId="{D6A150B6-C09D-9847-AF12-850FA21CF385}"/>
          </ac:picMkLst>
        </pc:picChg>
      </pc:sldChg>
      <pc:sldMasterChg chg="addSp delSp modSp mod">
        <pc:chgData name="Schmitt, Judy" userId="f85616e5-59a8-4092-810e-1866e3fb7f07" providerId="ADAL" clId="{A320DEE6-21E2-1442-8305-EFA82803DB32}" dt="2021-02-26T18:49:42.371" v="7080" actId="1076"/>
        <pc:sldMasterMkLst>
          <pc:docMk/>
          <pc:sldMasterMk cId="0" sldId="2147483648"/>
        </pc:sldMasterMkLst>
        <pc:picChg chg="del mod">
          <ac:chgData name="Schmitt, Judy" userId="f85616e5-59a8-4092-810e-1866e3fb7f07" providerId="ADAL" clId="{A320DEE6-21E2-1442-8305-EFA82803DB32}" dt="2021-02-26T18:49:33.745" v="7079" actId="478"/>
          <ac:picMkLst>
            <pc:docMk/>
            <pc:sldMasterMk cId="0" sldId="2147483648"/>
            <ac:picMk id="9" creationId="{18AF5C1C-0D89-D944-B9B4-9A53D021C986}"/>
          </ac:picMkLst>
        </pc:picChg>
        <pc:picChg chg="add mod">
          <ac:chgData name="Schmitt, Judy" userId="f85616e5-59a8-4092-810e-1866e3fb7f07" providerId="ADAL" clId="{A320DEE6-21E2-1442-8305-EFA82803DB32}" dt="2021-02-26T18:49:42.371" v="7080" actId="1076"/>
          <ac:picMkLst>
            <pc:docMk/>
            <pc:sldMasterMk cId="0" sldId="2147483648"/>
            <ac:picMk id="10" creationId="{1EF865E3-F4CF-9F49-9294-C53CF3CB1E3D}"/>
          </ac:picMkLst>
        </pc:picChg>
      </pc:sldMasterChg>
    </pc:docChg>
  </pc:docChgLst>
  <pc:docChgLst>
    <pc:chgData name="Schmitt, Judy" userId="f85616e5-59a8-4092-810e-1866e3fb7f07" providerId="ADAL" clId="{ACAFCDDC-20F0-E24A-971B-9755ECAC4DC0}"/>
    <pc:docChg chg="undo custSel modSld">
      <pc:chgData name="Schmitt, Judy" userId="f85616e5-59a8-4092-810e-1866e3fb7f07" providerId="ADAL" clId="{ACAFCDDC-20F0-E24A-971B-9755ECAC4DC0}" dt="2021-02-28T23:37:09.258" v="1164" actId="1037"/>
      <pc:docMkLst>
        <pc:docMk/>
      </pc:docMkLst>
      <pc:sldChg chg="modSp mod">
        <pc:chgData name="Schmitt, Judy" userId="f85616e5-59a8-4092-810e-1866e3fb7f07" providerId="ADAL" clId="{ACAFCDDC-20F0-E24A-971B-9755ECAC4DC0}" dt="2021-02-26T20:35:52.266" v="701" actId="962"/>
        <pc:sldMkLst>
          <pc:docMk/>
          <pc:sldMk cId="3336001510" sldId="256"/>
        </pc:sldMkLst>
        <pc:picChg chg="mod">
          <ac:chgData name="Schmitt, Judy" userId="f85616e5-59a8-4092-810e-1866e3fb7f07" providerId="ADAL" clId="{ACAFCDDC-20F0-E24A-971B-9755ECAC4DC0}" dt="2021-02-26T20:35:52.266" v="701" actId="962"/>
          <ac:picMkLst>
            <pc:docMk/>
            <pc:sldMk cId="3336001510" sldId="256"/>
            <ac:picMk id="6" creationId="{B261D11F-03FB-CE43-9046-F703BCD84371}"/>
          </ac:picMkLst>
        </pc:picChg>
      </pc:sldChg>
      <pc:sldChg chg="modSp mod">
        <pc:chgData name="Schmitt, Judy" userId="f85616e5-59a8-4092-810e-1866e3fb7f07" providerId="ADAL" clId="{ACAFCDDC-20F0-E24A-971B-9755ECAC4DC0}" dt="2021-02-26T20:28:07.617" v="193" actId="962"/>
        <pc:sldMkLst>
          <pc:docMk/>
          <pc:sldMk cId="2169368508" sldId="258"/>
        </pc:sldMkLst>
        <pc:picChg chg="mod">
          <ac:chgData name="Schmitt, Judy" userId="f85616e5-59a8-4092-810e-1866e3fb7f07" providerId="ADAL" clId="{ACAFCDDC-20F0-E24A-971B-9755ECAC4DC0}" dt="2021-02-26T20:27:43.400" v="99" actId="962"/>
          <ac:picMkLst>
            <pc:docMk/>
            <pc:sldMk cId="2169368508" sldId="258"/>
            <ac:picMk id="5" creationId="{69AB0D00-1639-B048-864D-98D3C02BAF4A}"/>
          </ac:picMkLst>
        </pc:picChg>
        <pc:picChg chg="mod">
          <ac:chgData name="Schmitt, Judy" userId="f85616e5-59a8-4092-810e-1866e3fb7f07" providerId="ADAL" clId="{ACAFCDDC-20F0-E24A-971B-9755ECAC4DC0}" dt="2021-02-26T20:28:07.617" v="193" actId="962"/>
          <ac:picMkLst>
            <pc:docMk/>
            <pc:sldMk cId="2169368508" sldId="258"/>
            <ac:picMk id="8" creationId="{27107EC7-481C-AF4C-A0DD-81CD88943DF1}"/>
          </ac:picMkLst>
        </pc:picChg>
      </pc:sldChg>
      <pc:sldChg chg="modNotesTx">
        <pc:chgData name="Schmitt, Judy" userId="f85616e5-59a8-4092-810e-1866e3fb7f07" providerId="ADAL" clId="{ACAFCDDC-20F0-E24A-971B-9755ECAC4DC0}" dt="2021-02-26T21:26:08.930" v="941" actId="20577"/>
        <pc:sldMkLst>
          <pc:docMk/>
          <pc:sldMk cId="2766362330" sldId="259"/>
        </pc:sldMkLst>
      </pc:sldChg>
      <pc:sldChg chg="modNotesTx">
        <pc:chgData name="Schmitt, Judy" userId="f85616e5-59a8-4092-810e-1866e3fb7f07" providerId="ADAL" clId="{ACAFCDDC-20F0-E24A-971B-9755ECAC4DC0}" dt="2021-02-26T21:47:12.896" v="1149" actId="20577"/>
        <pc:sldMkLst>
          <pc:docMk/>
          <pc:sldMk cId="3619268544" sldId="260"/>
        </pc:sldMkLst>
      </pc:sldChg>
      <pc:sldChg chg="modSp mod">
        <pc:chgData name="Schmitt, Judy" userId="f85616e5-59a8-4092-810e-1866e3fb7f07" providerId="ADAL" clId="{ACAFCDDC-20F0-E24A-971B-9755ECAC4DC0}" dt="2021-02-28T23:37:09.258" v="1164" actId="1037"/>
        <pc:sldMkLst>
          <pc:docMk/>
          <pc:sldMk cId="2632554590" sldId="262"/>
        </pc:sldMkLst>
        <pc:spChg chg="mod">
          <ac:chgData name="Schmitt, Judy" userId="f85616e5-59a8-4092-810e-1866e3fb7f07" providerId="ADAL" clId="{ACAFCDDC-20F0-E24A-971B-9755ECAC4DC0}" dt="2021-02-28T23:37:09.258" v="1164" actId="1037"/>
          <ac:spMkLst>
            <pc:docMk/>
            <pc:sldMk cId="2632554590" sldId="262"/>
            <ac:spMk id="7" creationId="{F60BDD5B-EE8C-A74D-A25D-BA124FAB7E29}"/>
          </ac:spMkLst>
        </pc:spChg>
        <pc:picChg chg="mod">
          <ac:chgData name="Schmitt, Judy" userId="f85616e5-59a8-4092-810e-1866e3fb7f07" providerId="ADAL" clId="{ACAFCDDC-20F0-E24A-971B-9755ECAC4DC0}" dt="2021-02-26T20:29:58.824" v="197" actId="962"/>
          <ac:picMkLst>
            <pc:docMk/>
            <pc:sldMk cId="2632554590" sldId="262"/>
            <ac:picMk id="4" creationId="{525E67C5-F07C-2E44-AACC-90F96354B041}"/>
          </ac:picMkLst>
        </pc:picChg>
        <pc:picChg chg="mod">
          <ac:chgData name="Schmitt, Judy" userId="f85616e5-59a8-4092-810e-1866e3fb7f07" providerId="ADAL" clId="{ACAFCDDC-20F0-E24A-971B-9755ECAC4DC0}" dt="2021-02-28T23:36:51.137" v="1160" actId="1035"/>
          <ac:picMkLst>
            <pc:docMk/>
            <pc:sldMk cId="2632554590" sldId="262"/>
            <ac:picMk id="5" creationId="{94A35A7A-4C6F-2B46-820B-DE8FD40FAD06}"/>
          </ac:picMkLst>
        </pc:picChg>
        <pc:picChg chg="mod">
          <ac:chgData name="Schmitt, Judy" userId="f85616e5-59a8-4092-810e-1866e3fb7f07" providerId="ADAL" clId="{ACAFCDDC-20F0-E24A-971B-9755ECAC4DC0}" dt="2021-02-26T20:30:39.389" v="275" actId="962"/>
          <ac:picMkLst>
            <pc:docMk/>
            <pc:sldMk cId="2632554590" sldId="262"/>
            <ac:picMk id="6" creationId="{B7C3B538-0AEF-6642-9FDD-0438E6EE1D81}"/>
          </ac:picMkLst>
        </pc:picChg>
      </pc:sldChg>
      <pc:sldChg chg="modSp mod">
        <pc:chgData name="Schmitt, Judy" userId="f85616e5-59a8-4092-810e-1866e3fb7f07" providerId="ADAL" clId="{ACAFCDDC-20F0-E24A-971B-9755ECAC4DC0}" dt="2021-02-26T20:31:06.497" v="281" actId="1037"/>
        <pc:sldMkLst>
          <pc:docMk/>
          <pc:sldMk cId="1345565358" sldId="263"/>
        </pc:sldMkLst>
        <pc:spChg chg="mod">
          <ac:chgData name="Schmitt, Judy" userId="f85616e5-59a8-4092-810e-1866e3fb7f07" providerId="ADAL" clId="{ACAFCDDC-20F0-E24A-971B-9755ECAC4DC0}" dt="2021-02-26T20:31:06.497" v="281" actId="1037"/>
          <ac:spMkLst>
            <pc:docMk/>
            <pc:sldMk cId="1345565358" sldId="263"/>
            <ac:spMk id="5" creationId="{65037262-87D9-1C41-B82D-A5FFA2769D23}"/>
          </ac:spMkLst>
        </pc:spChg>
        <pc:picChg chg="mod">
          <ac:chgData name="Schmitt, Judy" userId="f85616e5-59a8-4092-810e-1866e3fb7f07" providerId="ADAL" clId="{ACAFCDDC-20F0-E24A-971B-9755ECAC4DC0}" dt="2021-02-26T20:30:53.317" v="277" actId="962"/>
          <ac:picMkLst>
            <pc:docMk/>
            <pc:sldMk cId="1345565358" sldId="263"/>
            <ac:picMk id="4" creationId="{E4A15E73-4135-534C-90AD-862BC96D2F4C}"/>
          </ac:picMkLst>
        </pc:picChg>
      </pc:sldChg>
      <pc:sldChg chg="modSp mod">
        <pc:chgData name="Schmitt, Judy" userId="f85616e5-59a8-4092-810e-1866e3fb7f07" providerId="ADAL" clId="{ACAFCDDC-20F0-E24A-971B-9755ECAC4DC0}" dt="2021-02-26T20:32:48.084" v="425" actId="962"/>
        <pc:sldMkLst>
          <pc:docMk/>
          <pc:sldMk cId="1255037606" sldId="264"/>
        </pc:sldMkLst>
        <pc:picChg chg="mod">
          <ac:chgData name="Schmitt, Judy" userId="f85616e5-59a8-4092-810e-1866e3fb7f07" providerId="ADAL" clId="{ACAFCDDC-20F0-E24A-971B-9755ECAC4DC0}" dt="2021-02-26T20:32:31.718" v="405" actId="962"/>
          <ac:picMkLst>
            <pc:docMk/>
            <pc:sldMk cId="1255037606" sldId="264"/>
            <ac:picMk id="7" creationId="{0E49D2A5-815E-F44D-9DF8-E1E16C41C468}"/>
          </ac:picMkLst>
        </pc:picChg>
        <pc:picChg chg="mod">
          <ac:chgData name="Schmitt, Judy" userId="f85616e5-59a8-4092-810e-1866e3fb7f07" providerId="ADAL" clId="{ACAFCDDC-20F0-E24A-971B-9755ECAC4DC0}" dt="2021-02-26T20:32:48.084" v="425" actId="962"/>
          <ac:picMkLst>
            <pc:docMk/>
            <pc:sldMk cId="1255037606" sldId="264"/>
            <ac:picMk id="10" creationId="{5B539B64-4556-2141-8855-F0EB96592862}"/>
          </ac:picMkLst>
        </pc:picChg>
      </pc:sldChg>
      <pc:sldChg chg="modSp mod">
        <pc:chgData name="Schmitt, Judy" userId="f85616e5-59a8-4092-810e-1866e3fb7f07" providerId="ADAL" clId="{ACAFCDDC-20F0-E24A-971B-9755ECAC4DC0}" dt="2021-02-26T21:06:56.796" v="727"/>
        <pc:sldMkLst>
          <pc:docMk/>
          <pc:sldMk cId="3365545042" sldId="265"/>
        </pc:sldMkLst>
        <pc:spChg chg="mod">
          <ac:chgData name="Schmitt, Judy" userId="f85616e5-59a8-4092-810e-1866e3fb7f07" providerId="ADAL" clId="{ACAFCDDC-20F0-E24A-971B-9755ECAC4DC0}" dt="2021-02-26T20:33:19.799" v="428" actId="1036"/>
          <ac:spMkLst>
            <pc:docMk/>
            <pc:sldMk cId="3365545042" sldId="265"/>
            <ac:spMk id="5" creationId="{4D93250D-192C-1147-AE1D-EC11E7433D11}"/>
          </ac:spMkLst>
        </pc:spChg>
        <pc:picChg chg="mod">
          <ac:chgData name="Schmitt, Judy" userId="f85616e5-59a8-4092-810e-1866e3fb7f07" providerId="ADAL" clId="{ACAFCDDC-20F0-E24A-971B-9755ECAC4DC0}" dt="2021-02-26T21:06:56.796" v="727"/>
          <ac:picMkLst>
            <pc:docMk/>
            <pc:sldMk cId="3365545042" sldId="265"/>
            <ac:picMk id="4" creationId="{B0911C94-B2BD-F24F-8B3C-E69B08793B3F}"/>
          </ac:picMkLst>
        </pc:picChg>
      </pc:sldChg>
      <pc:sldChg chg="modSp mod">
        <pc:chgData name="Schmitt, Judy" userId="f85616e5-59a8-4092-810e-1866e3fb7f07" providerId="ADAL" clId="{ACAFCDDC-20F0-E24A-971B-9755ECAC4DC0}" dt="2021-02-26T20:34:33.444" v="658" actId="962"/>
        <pc:sldMkLst>
          <pc:docMk/>
          <pc:sldMk cId="3057351827" sldId="266"/>
        </pc:sldMkLst>
        <pc:picChg chg="mod">
          <ac:chgData name="Schmitt, Judy" userId="f85616e5-59a8-4092-810e-1866e3fb7f07" providerId="ADAL" clId="{ACAFCDDC-20F0-E24A-971B-9755ECAC4DC0}" dt="2021-02-26T20:34:33.444" v="658" actId="962"/>
          <ac:picMkLst>
            <pc:docMk/>
            <pc:sldMk cId="3057351827" sldId="266"/>
            <ac:picMk id="20" creationId="{7ECC3425-F01A-2540-A4DE-EB4C7731B806}"/>
          </ac:picMkLst>
        </pc:picChg>
      </pc:sldChg>
      <pc:sldChg chg="modSp mod">
        <pc:chgData name="Schmitt, Judy" userId="f85616e5-59a8-4092-810e-1866e3fb7f07" providerId="ADAL" clId="{ACAFCDDC-20F0-E24A-971B-9755ECAC4DC0}" dt="2021-02-26T21:16:56.404" v="728" actId="1036"/>
        <pc:sldMkLst>
          <pc:docMk/>
          <pc:sldMk cId="798659190" sldId="267"/>
        </pc:sldMkLst>
        <pc:spChg chg="mod">
          <ac:chgData name="Schmitt, Judy" userId="f85616e5-59a8-4092-810e-1866e3fb7f07" providerId="ADAL" clId="{ACAFCDDC-20F0-E24A-971B-9755ECAC4DC0}" dt="2021-02-26T21:16:56.404" v="728" actId="1036"/>
          <ac:spMkLst>
            <pc:docMk/>
            <pc:sldMk cId="798659190" sldId="267"/>
            <ac:spMk id="5" creationId="{85DB5D2A-25EC-5747-9512-FD924A8E9F42}"/>
          </ac:spMkLst>
        </pc:spChg>
        <pc:picChg chg="mod">
          <ac:chgData name="Schmitt, Judy" userId="f85616e5-59a8-4092-810e-1866e3fb7f07" providerId="ADAL" clId="{ACAFCDDC-20F0-E24A-971B-9755ECAC4DC0}" dt="2021-02-26T20:34:43.163" v="660" actId="962"/>
          <ac:picMkLst>
            <pc:docMk/>
            <pc:sldMk cId="798659190" sldId="267"/>
            <ac:picMk id="4" creationId="{371B4639-DB47-1147-947A-8ECEFE1342B2}"/>
          </ac:picMkLst>
        </pc:picChg>
      </pc:sldChg>
      <pc:sldChg chg="modSp mod">
        <pc:chgData name="Schmitt, Judy" userId="f85616e5-59a8-4092-810e-1866e3fb7f07" providerId="ADAL" clId="{ACAFCDDC-20F0-E24A-971B-9755ECAC4DC0}" dt="2021-02-26T21:18:26.960" v="729" actId="962"/>
        <pc:sldMkLst>
          <pc:docMk/>
          <pc:sldMk cId="2727664007" sldId="269"/>
        </pc:sldMkLst>
        <pc:picChg chg="mod">
          <ac:chgData name="Schmitt, Judy" userId="f85616e5-59a8-4092-810e-1866e3fb7f07" providerId="ADAL" clId="{ACAFCDDC-20F0-E24A-971B-9755ECAC4DC0}" dt="2021-02-26T21:18:26.960" v="729" actId="962"/>
          <ac:picMkLst>
            <pc:docMk/>
            <pc:sldMk cId="2727664007" sldId="269"/>
            <ac:picMk id="5" creationId="{C04038B7-2659-8F4D-BA4A-64C1DF8921E8}"/>
          </ac:picMkLst>
        </pc:picChg>
      </pc:sldChg>
      <pc:sldChg chg="modSp mod">
        <pc:chgData name="Schmitt, Judy" userId="f85616e5-59a8-4092-810e-1866e3fb7f07" providerId="ADAL" clId="{ACAFCDDC-20F0-E24A-971B-9755ECAC4DC0}" dt="2021-02-28T22:09:56.891" v="1154" actId="20577"/>
        <pc:sldMkLst>
          <pc:docMk/>
          <pc:sldMk cId="4218858481" sldId="272"/>
        </pc:sldMkLst>
        <pc:spChg chg="mod">
          <ac:chgData name="Schmitt, Judy" userId="f85616e5-59a8-4092-810e-1866e3fb7f07" providerId="ADAL" clId="{ACAFCDDC-20F0-E24A-971B-9755ECAC4DC0}" dt="2021-02-28T22:09:56.891" v="1154" actId="20577"/>
          <ac:spMkLst>
            <pc:docMk/>
            <pc:sldMk cId="4218858481" sldId="272"/>
            <ac:spMk id="5" creationId="{BAD5301B-243A-3A4D-95AF-9E66C0FDE9A0}"/>
          </ac:spMkLst>
        </pc:spChg>
        <pc:spChg chg="mod">
          <ac:chgData name="Schmitt, Judy" userId="f85616e5-59a8-4092-810e-1866e3fb7f07" providerId="ADAL" clId="{ACAFCDDC-20F0-E24A-971B-9755ECAC4DC0}" dt="2021-02-26T20:29:16.946" v="195" actId="962"/>
          <ac:spMkLst>
            <pc:docMk/>
            <pc:sldMk cId="4218858481" sldId="272"/>
            <ac:spMk id="9" creationId="{62C398BA-06F2-D141-8905-2CF14CC51EA0}"/>
          </ac:spMkLst>
        </pc:spChg>
        <pc:picChg chg="mod">
          <ac:chgData name="Schmitt, Judy" userId="f85616e5-59a8-4092-810e-1866e3fb7f07" providerId="ADAL" clId="{ACAFCDDC-20F0-E24A-971B-9755ECAC4DC0}" dt="2021-02-26T20:36:03.750" v="703" actId="962"/>
          <ac:picMkLst>
            <pc:docMk/>
            <pc:sldMk cId="4218858481" sldId="272"/>
            <ac:picMk id="10" creationId="{C85D5D5D-B196-2A4E-970A-04238FBAE717}"/>
          </ac:picMkLst>
        </pc:picChg>
      </pc:sldChg>
      <pc:sldChg chg="modSp mod modNotesTx">
        <pc:chgData name="Schmitt, Judy" userId="f85616e5-59a8-4092-810e-1866e3fb7f07" providerId="ADAL" clId="{ACAFCDDC-20F0-E24A-971B-9755ECAC4DC0}" dt="2021-02-26T21:24:38.721" v="930" actId="20577"/>
        <pc:sldMkLst>
          <pc:docMk/>
          <pc:sldMk cId="2706340117" sldId="273"/>
        </pc:sldMkLst>
        <pc:spChg chg="mod">
          <ac:chgData name="Schmitt, Judy" userId="f85616e5-59a8-4092-810e-1866e3fb7f07" providerId="ADAL" clId="{ACAFCDDC-20F0-E24A-971B-9755ECAC4DC0}" dt="2021-02-26T20:28:30.642" v="194" actId="962"/>
          <ac:spMkLst>
            <pc:docMk/>
            <pc:sldMk cId="2706340117" sldId="273"/>
            <ac:spMk id="4" creationId="{033AD6DD-EFA2-F14A-BFEC-E501157C29D1}"/>
          </ac:spMkLst>
        </pc:spChg>
        <pc:picChg chg="mod">
          <ac:chgData name="Schmitt, Judy" userId="f85616e5-59a8-4092-810e-1866e3fb7f07" providerId="ADAL" clId="{ACAFCDDC-20F0-E24A-971B-9755ECAC4DC0}" dt="2021-02-26T20:35:58.610" v="702" actId="962"/>
          <ac:picMkLst>
            <pc:docMk/>
            <pc:sldMk cId="2706340117" sldId="273"/>
            <ac:picMk id="6" creationId="{D6A150B6-C09D-9847-AF12-850FA21CF38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5EFDF4-603A-314F-B212-B6808E66DD61}" type="datetimeFigureOut">
              <a:rPr lang="en-US" smtClean="0"/>
              <a:t>3/2/21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83FF6E-606A-5F47-B32E-52C054604985}" type="slidenum">
              <a:rPr lang="en-US" smtClean="0"/>
              <a:t>‹#›</a:t>
            </a:fld>
            <a:endParaRPr lang="en-US"/>
          </a:p>
        </p:txBody>
      </p:sp>
    </p:spTree>
    <p:extLst>
      <p:ext uri="{BB962C8B-B14F-4D97-AF65-F5344CB8AC3E}">
        <p14:creationId xmlns:p14="http://schemas.microsoft.com/office/powerpoint/2010/main" val="165527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1</a:t>
            </a:fld>
            <a:endParaRPr lang="en-US"/>
          </a:p>
        </p:txBody>
      </p:sp>
    </p:spTree>
    <p:extLst>
      <p:ext uri="{BB962C8B-B14F-4D97-AF65-F5344CB8AC3E}">
        <p14:creationId xmlns:p14="http://schemas.microsoft.com/office/powerpoint/2010/main" val="13750396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Page design is particularly important for printable OERs; make it easy on the eyes!</a:t>
            </a:r>
          </a:p>
          <a:p>
            <a:r>
              <a:rPr lang="en-US" b="1" dirty="0"/>
              <a:t>One column</a:t>
            </a:r>
          </a:p>
          <a:p>
            <a:pPr marL="628650" lvl="1" indent="-171450">
              <a:buFont typeface="Arial" panose="020B0604020202020204" pitchFamily="34" charset="0"/>
              <a:buChar char="•"/>
            </a:pPr>
            <a:r>
              <a:rPr lang="en-US" dirty="0"/>
              <a:t>Use</a:t>
            </a:r>
            <a:r>
              <a:rPr lang="en-US" baseline="0" dirty="0"/>
              <a:t> larger type – with 10 </a:t>
            </a:r>
            <a:r>
              <a:rPr lang="en-US" baseline="0" dirty="0" err="1"/>
              <a:t>pt</a:t>
            </a:r>
            <a:r>
              <a:rPr lang="en-US" baseline="0" dirty="0"/>
              <a:t> type, width of text area should be no more than 30 picas (5 inches) wide, otherwise it is hard for eyes to follow</a:t>
            </a:r>
          </a:p>
          <a:p>
            <a:pPr marL="1085850" lvl="2" indent="-171450">
              <a:buFont typeface="Arial" panose="020B0604020202020204" pitchFamily="34" charset="0"/>
              <a:buChar char="•"/>
            </a:pPr>
            <a:r>
              <a:rPr lang="en-US" baseline="0" dirty="0"/>
              <a:t>12 </a:t>
            </a:r>
            <a:r>
              <a:rPr lang="en-US" baseline="0" dirty="0" err="1"/>
              <a:t>pt</a:t>
            </a:r>
            <a:r>
              <a:rPr lang="en-US" baseline="0" dirty="0"/>
              <a:t> type = 36 picas (6 inches) = 1.25-inch margins</a:t>
            </a:r>
          </a:p>
          <a:p>
            <a:pPr marL="628650" lvl="1" indent="-171450">
              <a:buFont typeface="Arial" panose="020B0604020202020204" pitchFamily="34" charset="0"/>
              <a:buChar char="•"/>
            </a:pPr>
            <a:r>
              <a:rPr lang="en-US" baseline="0" dirty="0"/>
              <a:t>Leading = 120% size of text (e.g., 10/12 or 12/15, rounded up)</a:t>
            </a:r>
          </a:p>
          <a:p>
            <a:pPr marL="1085850" lvl="2" indent="-171450">
              <a:buFont typeface="Arial" panose="020B0604020202020204" pitchFamily="34" charset="0"/>
              <a:buChar char="•"/>
            </a:pPr>
            <a:r>
              <a:rPr lang="en-US" baseline="0" dirty="0"/>
              <a:t>Increase to add breathing room</a:t>
            </a:r>
          </a:p>
          <a:p>
            <a:pPr marL="1085850" lvl="2" indent="-171450">
              <a:buFont typeface="Arial" panose="020B0604020202020204" pitchFamily="34" charset="0"/>
              <a:buChar char="•"/>
            </a:pPr>
            <a:r>
              <a:rPr lang="en-US" baseline="0" dirty="0"/>
              <a:t>Word’s auto leading isn’t ideal</a:t>
            </a:r>
          </a:p>
          <a:p>
            <a:pPr marL="628650" lvl="1" indent="-171450">
              <a:buFont typeface="Arial" panose="020B0604020202020204" pitchFamily="34" charset="0"/>
              <a:buChar char="•"/>
            </a:pPr>
            <a:r>
              <a:rPr lang="en-US" baseline="0" dirty="0"/>
              <a:t>Ragged right, no hyphenation</a:t>
            </a:r>
          </a:p>
          <a:p>
            <a:pPr marL="628650" lvl="1" indent="-171450">
              <a:buFont typeface="Arial" panose="020B0604020202020204" pitchFamily="34" charset="0"/>
              <a:buChar char="•"/>
            </a:pPr>
            <a:r>
              <a:rPr lang="en-US" baseline="0" dirty="0"/>
              <a:t>Widow and orphan </a:t>
            </a:r>
            <a:r>
              <a:rPr lang="en-US" baseline="0" dirty="0" err="1"/>
              <a:t>conntrol</a:t>
            </a:r>
            <a:endParaRPr lang="en-US" baseline="0" dirty="0"/>
          </a:p>
          <a:p>
            <a:pPr marL="628650" lvl="1" indent="-171450">
              <a:buFont typeface="Arial" panose="020B0604020202020204" pitchFamily="34" charset="0"/>
              <a:buChar char="•"/>
            </a:pPr>
            <a:r>
              <a:rPr lang="en-US" baseline="0" dirty="0"/>
              <a:t>Can put space between paragraphs</a:t>
            </a:r>
          </a:p>
          <a:p>
            <a:pPr marL="628650" lvl="1" indent="-171450">
              <a:buFont typeface="Arial" panose="020B0604020202020204" pitchFamily="34" charset="0"/>
              <a:buChar char="•"/>
            </a:pPr>
            <a:r>
              <a:rPr lang="en-US" baseline="0" dirty="0"/>
              <a:t>Can have ragged bottoms</a:t>
            </a:r>
          </a:p>
          <a:p>
            <a:r>
              <a:rPr lang="en-US" b="1" baseline="0" dirty="0"/>
              <a:t>Two columns</a:t>
            </a:r>
          </a:p>
          <a:p>
            <a:pPr marL="628650" lvl="1" indent="-171450">
              <a:buFont typeface="Arial" panose="020B0604020202020204" pitchFamily="34" charset="0"/>
              <a:buChar char="•"/>
            </a:pPr>
            <a:r>
              <a:rPr lang="en-US" baseline="0" dirty="0"/>
              <a:t>Can be equal width OR can be a major column (for text and wide images) with a narrow minor column (for headings, small images, and sidebar text)</a:t>
            </a:r>
          </a:p>
          <a:p>
            <a:pPr marL="1085850" lvl="2" indent="-171450">
              <a:buFont typeface="Arial" panose="020B0604020202020204" pitchFamily="34" charset="0"/>
              <a:buChar char="•"/>
            </a:pPr>
            <a:r>
              <a:rPr lang="en-US" baseline="0" dirty="0"/>
              <a:t>Heads in minor can be problematic for accessibility reading order</a:t>
            </a:r>
          </a:p>
          <a:p>
            <a:pPr marL="628650" lvl="1" indent="-171450">
              <a:buFont typeface="Arial" panose="020B0604020202020204" pitchFamily="34" charset="0"/>
              <a:buChar char="•"/>
            </a:pPr>
            <a:r>
              <a:rPr lang="en-US" baseline="0" dirty="0"/>
              <a:t>Justified, hyphenate words of 6 letters or more (at least 2 letters before and 3 letters after break)</a:t>
            </a:r>
          </a:p>
          <a:p>
            <a:pPr marL="628650" lvl="1" indent="-171450">
              <a:buFont typeface="Arial" panose="020B0604020202020204" pitchFamily="34" charset="0"/>
              <a:buChar char="•"/>
            </a:pPr>
            <a:r>
              <a:rPr lang="en-US" baseline="0" dirty="0"/>
              <a:t>Best to use paragraph indents of ¼ inch or slightly less</a:t>
            </a:r>
          </a:p>
          <a:p>
            <a:pPr marL="628650" lvl="1" indent="-171450">
              <a:buFont typeface="Arial" panose="020B0604020202020204" pitchFamily="34" charset="0"/>
              <a:buChar char="•"/>
            </a:pPr>
            <a:r>
              <a:rPr lang="en-US" baseline="0" dirty="0"/>
              <a:t>Usually looks best when columns align</a:t>
            </a:r>
          </a:p>
          <a:p>
            <a:pPr marL="1085850" lvl="2" indent="-171450">
              <a:buFont typeface="Arial" panose="020B0604020202020204" pitchFamily="34" charset="0"/>
              <a:buChar char="•"/>
            </a:pPr>
            <a:r>
              <a:rPr lang="en-US" baseline="0" dirty="0"/>
              <a:t>Spreads</a:t>
            </a:r>
          </a:p>
          <a:p>
            <a:pPr marL="1085850" lvl="2" indent="-171450">
              <a:buFont typeface="Arial" panose="020B0604020202020204" pitchFamily="34" charset="0"/>
              <a:buChar char="•"/>
            </a:pPr>
            <a:r>
              <a:rPr lang="en-US" baseline="0" dirty="0"/>
              <a:t>Figure as close as possible to the first mention, but preferably not on page before</a:t>
            </a:r>
          </a:p>
          <a:p>
            <a:r>
              <a:rPr lang="en-US" b="1" baseline="0" dirty="0"/>
              <a:t>Colors</a:t>
            </a:r>
          </a:p>
          <a:p>
            <a:pPr marL="628650" lvl="1" indent="-171450">
              <a:buFont typeface="Arial" panose="020B0604020202020204" pitchFamily="34" charset="0"/>
              <a:buChar char="•"/>
            </a:pPr>
            <a:r>
              <a:rPr lang="en-US" baseline="0" dirty="0"/>
              <a:t>Stay away from neon bright colors</a:t>
            </a:r>
          </a:p>
          <a:p>
            <a:pPr marL="628650" lvl="1" indent="-171450">
              <a:buFont typeface="Arial" panose="020B0604020202020204" pitchFamily="34" charset="0"/>
              <a:buChar char="•"/>
            </a:pPr>
            <a:r>
              <a:rPr lang="en-US" baseline="0" dirty="0"/>
              <a:t>Make sure there is enough contrast for people with low vision</a:t>
            </a:r>
          </a:p>
          <a:p>
            <a:pPr marL="628650" lvl="1" indent="-171450">
              <a:buFont typeface="Arial" panose="020B0604020202020204" pitchFamily="34" charset="0"/>
              <a:buChar char="•"/>
            </a:pPr>
            <a:r>
              <a:rPr lang="en-US" baseline="0" dirty="0"/>
              <a:t>Avoid using any shade of yellow or any pastel color for text when on a white background</a:t>
            </a:r>
          </a:p>
          <a:p>
            <a:pPr marL="628650" lvl="1" indent="-171450">
              <a:buFont typeface="Arial" panose="020B0604020202020204" pitchFamily="34" charset="0"/>
              <a:buChar char="•"/>
            </a:pPr>
            <a:r>
              <a:rPr lang="en-US" baseline="0" dirty="0"/>
              <a:t>CMYK (cyan, magenta, yellow, black) is a mix of ink – best for printable files</a:t>
            </a:r>
          </a:p>
          <a:p>
            <a:pPr marL="628650" lvl="1" indent="-171450">
              <a:buFont typeface="Arial" panose="020B0604020202020204" pitchFamily="34" charset="0"/>
              <a:buChar char="•"/>
            </a:pPr>
            <a:r>
              <a:rPr lang="en-US" baseline="0" dirty="0"/>
              <a:t>RGB (red, green, blue) is a mix of light – best for electronic files</a:t>
            </a:r>
          </a:p>
          <a:p>
            <a:pPr marL="628650" lvl="1" indent="-171450">
              <a:buFont typeface="Arial" panose="020B0604020202020204" pitchFamily="34" charset="0"/>
              <a:buChar char="•"/>
            </a:pPr>
            <a:r>
              <a:rPr lang="en-US" baseline="0" dirty="0"/>
              <a:t>RGB can be printed, but colors do not convert seamlessly, so what looks bright on screen can look dull when printed</a:t>
            </a:r>
          </a:p>
          <a:p>
            <a:pPr marL="628650" lvl="1" indent="-171450">
              <a:buFont typeface="Arial" panose="020B0604020202020204" pitchFamily="34" charset="0"/>
              <a:buChar char="•"/>
            </a:pPr>
            <a:r>
              <a:rPr lang="en-US" baseline="0" dirty="0"/>
              <a:t>Books can be</a:t>
            </a:r>
          </a:p>
          <a:p>
            <a:pPr marL="1085850" lvl="2" indent="-171450">
              <a:buFont typeface="Arial" panose="020B0604020202020204" pitchFamily="34" charset="0"/>
              <a:buChar char="•"/>
            </a:pPr>
            <a:r>
              <a:rPr lang="en-US" baseline="0" dirty="0"/>
              <a:t>1 color (usually all black, with grayscale images)</a:t>
            </a:r>
          </a:p>
          <a:p>
            <a:pPr marL="1085850" lvl="2" indent="-171450">
              <a:buFont typeface="Arial" panose="020B0604020202020204" pitchFamily="34" charset="0"/>
              <a:buChar char="•"/>
            </a:pPr>
            <a:r>
              <a:rPr lang="en-US" baseline="0" dirty="0"/>
              <a:t>2 color (usually black with one other color, such as red, with grayscale or duotone images)</a:t>
            </a:r>
          </a:p>
          <a:p>
            <a:pPr marL="1085850" lvl="2" indent="-171450">
              <a:buFont typeface="Arial" panose="020B0604020202020204" pitchFamily="34" charset="0"/>
              <a:buChar char="•"/>
            </a:pPr>
            <a:r>
              <a:rPr lang="en-US" baseline="0" dirty="0"/>
              <a:t>4 color (full range of colors—CMYK—with full-color images)</a:t>
            </a:r>
          </a:p>
          <a:p>
            <a:r>
              <a:rPr lang="en-US" b="1" baseline="0" dirty="0"/>
              <a:t>Visual interest</a:t>
            </a:r>
          </a:p>
          <a:p>
            <a:pPr marL="628650" lvl="1" indent="-171450">
              <a:buFont typeface="Arial" panose="020B0604020202020204" pitchFamily="34" charset="0"/>
              <a:buChar char="•"/>
            </a:pPr>
            <a:r>
              <a:rPr lang="en-US" baseline="0" dirty="0"/>
              <a:t>Break up text with images, tables, and boxes</a:t>
            </a:r>
          </a:p>
          <a:p>
            <a:pPr marL="628650" lvl="1" indent="-171450">
              <a:buFont typeface="Arial" panose="020B0604020202020204" pitchFamily="34" charset="0"/>
              <a:buChar char="•"/>
            </a:pPr>
            <a:r>
              <a:rPr lang="en-US" baseline="0" dirty="0"/>
              <a:t>Captions, box text, and table text can be set in a slightly smaller type size</a:t>
            </a:r>
          </a:p>
          <a:p>
            <a:pPr marL="0" lvl="0" indent="0">
              <a:buFont typeface="Arial" panose="020B0604020202020204" pitchFamily="34" charset="0"/>
              <a:buNone/>
            </a:pPr>
            <a:endParaRPr lang="en-US" baseline="0" dirty="0"/>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10</a:t>
            </a:fld>
            <a:endParaRPr lang="en-US"/>
          </a:p>
        </p:txBody>
      </p:sp>
    </p:spTree>
    <p:extLst>
      <p:ext uri="{BB962C8B-B14F-4D97-AF65-F5344CB8AC3E}">
        <p14:creationId xmlns:p14="http://schemas.microsoft.com/office/powerpoint/2010/main" val="35830373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Limit yourself to 2 typefaces (usually 1 serif, 1 sans-serif), but you can use multiple fonts/weights within each typeface</a:t>
            </a:r>
          </a:p>
          <a:p>
            <a:r>
              <a:rPr lang="en-US" b="1" dirty="0"/>
              <a:t>Serif</a:t>
            </a:r>
            <a:r>
              <a:rPr lang="en-US" dirty="0"/>
              <a:t> typefaces</a:t>
            </a:r>
          </a:p>
          <a:p>
            <a:pPr marL="628650" lvl="1" indent="-171450">
              <a:buFont typeface="Arial" panose="020B0604020202020204" pitchFamily="34" charset="0"/>
              <a:buChar char="•"/>
            </a:pPr>
            <a:r>
              <a:rPr lang="en-US" dirty="0"/>
              <a:t>Sometimes called “roman,” although roman usually means the opposite of italic</a:t>
            </a:r>
          </a:p>
          <a:p>
            <a:pPr marL="628650" lvl="1" indent="-171450">
              <a:buFont typeface="Arial" panose="020B0604020202020204" pitchFamily="34" charset="0"/>
              <a:buChar char="•"/>
            </a:pPr>
            <a:r>
              <a:rPr lang="en-US" dirty="0"/>
              <a:t>General</a:t>
            </a:r>
            <a:r>
              <a:rPr lang="en-US" baseline="0" dirty="0"/>
              <a:t>ly considered easier to read than sans-serif when used for body text</a:t>
            </a:r>
          </a:p>
          <a:p>
            <a:pPr marL="628650" lvl="1" indent="-171450">
              <a:buFont typeface="Arial" panose="020B0604020202020204" pitchFamily="34" charset="0"/>
              <a:buChar char="•"/>
            </a:pPr>
            <a:r>
              <a:rPr lang="en-US" baseline="0" dirty="0"/>
              <a:t>Pay attention to x-height, thinness of thins (can “disappear,” especially when photocopied)</a:t>
            </a:r>
          </a:p>
          <a:p>
            <a:pPr marL="628650" lvl="1" indent="-171450">
              <a:buFont typeface="Arial" panose="020B0604020202020204" pitchFamily="34" charset="0"/>
              <a:buChar char="•"/>
            </a:pPr>
            <a:r>
              <a:rPr lang="en-US" baseline="0" dirty="0"/>
              <a:t>Look at italics: Easy to read? Too slanted? Do they even exist for that typeface?</a:t>
            </a:r>
          </a:p>
          <a:p>
            <a:r>
              <a:rPr lang="en-US" b="1" baseline="0" dirty="0"/>
              <a:t>Sans-serif</a:t>
            </a:r>
            <a:r>
              <a:rPr lang="en-US" baseline="0" dirty="0"/>
              <a:t> </a:t>
            </a:r>
            <a:r>
              <a:rPr lang="en-US" dirty="0"/>
              <a:t>typefaces</a:t>
            </a:r>
            <a:endParaRPr lang="en-US" baseline="0" dirty="0"/>
          </a:p>
          <a:p>
            <a:pPr marL="628650" lvl="1" indent="-171450">
              <a:buFont typeface="Arial" panose="020B0604020202020204" pitchFamily="34" charset="0"/>
              <a:buChar char="•"/>
            </a:pPr>
            <a:r>
              <a:rPr lang="en-US" baseline="0" dirty="0"/>
              <a:t>Also called “gothic” or “grotesque”; sometimes italics are called “oblique”</a:t>
            </a:r>
          </a:p>
          <a:p>
            <a:pPr marL="628650" lvl="1" indent="-171450">
              <a:buFont typeface="Arial" panose="020B0604020202020204" pitchFamily="34" charset="0"/>
              <a:buChar char="•"/>
            </a:pPr>
            <a:r>
              <a:rPr lang="en-US" dirty="0"/>
              <a:t>Good</a:t>
            </a:r>
            <a:r>
              <a:rPr lang="en-US" baseline="0" dirty="0"/>
              <a:t> for headings</a:t>
            </a:r>
          </a:p>
          <a:p>
            <a:pPr marL="628650" lvl="1" indent="-171450">
              <a:buFont typeface="Arial" panose="020B0604020202020204" pitchFamily="34" charset="0"/>
              <a:buChar char="•"/>
            </a:pPr>
            <a:r>
              <a:rPr lang="en-US" baseline="0" dirty="0"/>
              <a:t>Often appear slightly larger than serif </a:t>
            </a:r>
            <a:r>
              <a:rPr lang="en-US" dirty="0"/>
              <a:t>typefaces</a:t>
            </a:r>
            <a:r>
              <a:rPr lang="en-US" baseline="0" dirty="0"/>
              <a:t> of the same type size</a:t>
            </a:r>
            <a:endParaRPr lang="en-US" dirty="0"/>
          </a:p>
          <a:p>
            <a:pPr marL="628650" lvl="1" indent="-171450">
              <a:buFont typeface="Arial" panose="020B0604020202020204" pitchFamily="34" charset="0"/>
              <a:buChar char="•"/>
            </a:pPr>
            <a:r>
              <a:rPr lang="en-US" dirty="0"/>
              <a:t>Use condensed and expanded fonts</a:t>
            </a:r>
            <a:r>
              <a:rPr lang="en-US" baseline="0" dirty="0"/>
              <a:t> sparingly, as they can be harder to read</a:t>
            </a:r>
          </a:p>
          <a:p>
            <a:pPr marL="0" lvl="0" indent="0">
              <a:buFont typeface="Arial" panose="020B0604020202020204" pitchFamily="34" charset="0"/>
              <a:buNone/>
            </a:pPr>
            <a:r>
              <a:rPr lang="en-US" b="1" baseline="0" dirty="0"/>
              <a:t>Other typeface categories </a:t>
            </a:r>
          </a:p>
          <a:p>
            <a:pPr marL="628650" lvl="1" indent="-171450">
              <a:buFont typeface="Arial" panose="020B0604020202020204" pitchFamily="34" charset="0"/>
              <a:buChar char="•"/>
            </a:pPr>
            <a:r>
              <a:rPr lang="en-US" baseline="0" dirty="0"/>
              <a:t>Script, handwriting, and most ornamental </a:t>
            </a:r>
            <a:r>
              <a:rPr lang="en-US" dirty="0"/>
              <a:t>typefaces</a:t>
            </a:r>
            <a:r>
              <a:rPr lang="en-US" baseline="0" dirty="0"/>
              <a:t> should be avoided, except for decoration</a:t>
            </a:r>
          </a:p>
          <a:p>
            <a:pPr marL="628650" lvl="1" indent="-171450">
              <a:buFont typeface="Arial" panose="020B0604020202020204" pitchFamily="34" charset="0"/>
              <a:buChar char="•"/>
            </a:pPr>
            <a:r>
              <a:rPr lang="en-US" baseline="0" dirty="0"/>
              <a:t>Monospace </a:t>
            </a:r>
            <a:r>
              <a:rPr lang="en-US" dirty="0"/>
              <a:t>typefaces</a:t>
            </a:r>
            <a:r>
              <a:rPr lang="en-US" baseline="0" dirty="0"/>
              <a:t> can be used for snippets of computer code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Numbers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“Old style” numbers have ascenders and descenders</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Look cool (in an old-timey way) but often get lost in running text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“Lining” numbers are all cap height, without ascenders and descenders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If you have the option, use proportional spacing in running text, tabular spacing when numbers need to align (such as in stacked equations and tables)</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Proportional spacing in some sans-serif fonts is very tight </a:t>
            </a:r>
          </a:p>
          <a:p>
            <a:r>
              <a:rPr lang="en-US" b="1" baseline="0" dirty="0"/>
              <a:t>Heading hierarchy </a:t>
            </a:r>
            <a:r>
              <a:rPr lang="en-US" baseline="0" dirty="0"/>
              <a:t>can be illustrated through a combination of:</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Color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tx1"/>
                </a:solidFill>
                <a:effectLst/>
                <a:latin typeface="+mn-lt"/>
                <a:ea typeface="+mn-ea"/>
                <a:cs typeface="+mn-cs"/>
              </a:rPr>
              <a:t>G</a:t>
            </a:r>
            <a:r>
              <a:rPr lang="en-US" sz="1200" kern="1200" dirty="0">
                <a:solidFill>
                  <a:schemeClr val="tx1"/>
                </a:solidFill>
                <a:effectLst/>
                <a:latin typeface="+mn-lt"/>
                <a:ea typeface="+mn-ea"/>
                <a:cs typeface="+mn-cs"/>
              </a:rPr>
              <a:t>enerally, begin with eye-catching colors and move toward colors that are more subtle (i.e., closer to black)</a:t>
            </a:r>
            <a:endParaRPr lang="en-US" baseline="0" dirty="0"/>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Note that this can be an issue for color-blind readers, so use in combination with other means of establishing hierarchy, such as size and weight</a:t>
            </a:r>
            <a:endParaRPr lang="en-US" baseline="0" dirty="0"/>
          </a:p>
          <a:p>
            <a:pPr marL="628650" lvl="1" indent="-171450">
              <a:buFont typeface="Arial" panose="020B0604020202020204" pitchFamily="34" charset="0"/>
              <a:buChar char="•"/>
            </a:pPr>
            <a:r>
              <a:rPr lang="en-US" baseline="0" dirty="0"/>
              <a:t>Typeface</a:t>
            </a:r>
          </a:p>
          <a:p>
            <a:pPr marL="1085850" lvl="2" indent="-171450">
              <a:buFont typeface="Arial" panose="020B0604020202020204" pitchFamily="34" charset="0"/>
              <a:buChar char="•"/>
            </a:pPr>
            <a:r>
              <a:rPr lang="en-US" baseline="0" dirty="0"/>
              <a:t>Suggestion: start with sans-serif and switch to serif around level 4 or 5</a:t>
            </a:r>
          </a:p>
          <a:p>
            <a:pPr marL="628650" lvl="1" indent="-171450">
              <a:buFont typeface="Arial" panose="020B0604020202020204" pitchFamily="34" charset="0"/>
              <a:buChar char="•"/>
            </a:pPr>
            <a:r>
              <a:rPr lang="en-US" baseline="0" dirty="0"/>
              <a:t>Type size (large to small)</a:t>
            </a:r>
          </a:p>
          <a:p>
            <a:pPr marL="628650" lvl="1" indent="-171450">
              <a:buFont typeface="Arial" panose="020B0604020202020204" pitchFamily="34" charset="0"/>
              <a:buChar char="•"/>
            </a:pPr>
            <a:r>
              <a:rPr lang="en-US" baseline="0" dirty="0"/>
              <a:t>Fonts within a typeface (bold &gt; bold italic &gt; italic)</a:t>
            </a:r>
          </a:p>
          <a:p>
            <a:pPr marL="628650" lvl="1" indent="-171450">
              <a:buFont typeface="Arial" panose="020B0604020202020204" pitchFamily="34" charset="0"/>
              <a:buChar char="•"/>
            </a:pPr>
            <a:r>
              <a:rPr lang="en-US" baseline="0" dirty="0"/>
              <a:t>Capitalization (ALL CAPS &gt; MWU/Title Case &gt; Initial cap/Sentence case)</a:t>
            </a:r>
          </a:p>
          <a:p>
            <a:pPr marL="1085850" lvl="2" indent="-171450">
              <a:buFont typeface="Arial" panose="020B0604020202020204" pitchFamily="34" charset="0"/>
              <a:buChar char="•"/>
            </a:pPr>
            <a:r>
              <a:rPr lang="en-US" baseline="0" dirty="0"/>
              <a:t>Small caps are used occasionally but look dated to me</a:t>
            </a:r>
          </a:p>
          <a:p>
            <a:pPr marL="628650" lvl="1" indent="-171450">
              <a:buFont typeface="Arial" panose="020B0604020202020204" pitchFamily="34" charset="0"/>
              <a:buChar char="•"/>
            </a:pPr>
            <a:r>
              <a:rPr lang="en-US" baseline="0" dirty="0"/>
              <a:t>Indentation (center alignment is </a:t>
            </a:r>
            <a:r>
              <a:rPr lang="en-US" i="1" baseline="0" dirty="0"/>
              <a:t>very</a:t>
            </a:r>
            <a:r>
              <a:rPr lang="en-US" baseline="0" dirty="0"/>
              <a:t> seldom used)</a:t>
            </a:r>
          </a:p>
          <a:p>
            <a:pPr marL="1085850" lvl="2" indent="-171450">
              <a:buFont typeface="Arial" panose="020B0604020202020204" pitchFamily="34" charset="0"/>
              <a:buChar char="•"/>
            </a:pPr>
            <a:r>
              <a:rPr lang="en-US" baseline="0" dirty="0"/>
              <a:t>Head levels 5 and 6 are often run-in heads at the start of indented paragraphs</a:t>
            </a:r>
          </a:p>
          <a:p>
            <a:pPr marL="0" lvl="0" indent="0">
              <a:buFont typeface="Arial" panose="020B0604020202020204" pitchFamily="34" charset="0"/>
              <a:buNone/>
            </a:pPr>
            <a:r>
              <a:rPr lang="en-US" b="1" baseline="0" dirty="0"/>
              <a:t>Obtaining typefaces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Google Fonts and Adobe Fonts, plus many other online font shops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Best format: OpenType (OTF) – expanded character set and cross-platform compatibility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TrueType (TTF) – examine character set before purchasing</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If you use foreign diacritical marks, be sure typeface supports them</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Adobe PostScript (Type 1) – aren’t supported by web browsers; Adobe will disable support for authoring with this Type 1 fonts by 2023</a:t>
            </a:r>
          </a:p>
          <a:p>
            <a:pPr marL="0" lvl="0" indent="0">
              <a:buFont typeface="Arial" panose="020B0604020202020204" pitchFamily="34" charset="0"/>
              <a:buNone/>
            </a:pPr>
            <a:r>
              <a:rPr lang="en-US" b="1" baseline="0" dirty="0"/>
              <a:t>Licensing typefaces</a:t>
            </a:r>
          </a:p>
          <a:p>
            <a:pPr marL="628650" lvl="1" indent="-171450">
              <a:buFont typeface="Arial" panose="020B0604020202020204" pitchFamily="34" charset="0"/>
              <a:buChar char="•"/>
            </a:pPr>
            <a:r>
              <a:rPr lang="en-US" baseline="0" dirty="0"/>
              <a:t>Licenses are determined by individual foundries and online font shops (even free fonts aren’t necessarily free!)</a:t>
            </a:r>
          </a:p>
          <a:p>
            <a:pPr marL="628650" lvl="1" indent="-171450">
              <a:buFont typeface="Arial" panose="020B0604020202020204" pitchFamily="34" charset="0"/>
              <a:buChar char="•"/>
            </a:pPr>
            <a:r>
              <a:rPr lang="en-US" baseline="0" dirty="0"/>
              <a:t>A license upgrade may be necessary if you want to embed in an EPUB</a:t>
            </a:r>
          </a:p>
          <a:p>
            <a:pPr marL="0" lvl="0" indent="0">
              <a:buFont typeface="Arial" panose="020B0604020202020204" pitchFamily="34" charset="0"/>
              <a:buNone/>
            </a:pPr>
            <a:r>
              <a:rPr lang="en-US" b="1" baseline="0" dirty="0"/>
              <a:t>Embedding typefaces</a:t>
            </a:r>
          </a:p>
          <a:p>
            <a:pPr marL="628650" lvl="1" indent="-171450">
              <a:buFont typeface="Arial" panose="020B0604020202020204" pitchFamily="34" charset="0"/>
              <a:buChar char="•"/>
            </a:pPr>
            <a:r>
              <a:rPr lang="en-US" baseline="0" dirty="0"/>
              <a:t>Embed fonts in PDF so that whoever downloads it will see the pages as intended </a:t>
            </a:r>
          </a:p>
          <a:p>
            <a:pPr marL="628650" lvl="1" indent="-171450">
              <a:buFont typeface="Arial" panose="020B0604020202020204" pitchFamily="34" charset="0"/>
              <a:buChar char="•"/>
            </a:pPr>
            <a:r>
              <a:rPr lang="en-US" baseline="0" dirty="0"/>
              <a:t>Typefaces are encrypted on export to EPUB, and then the e-reader unencrypts them (with varying degrees of success)</a:t>
            </a:r>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11</a:t>
            </a:fld>
            <a:endParaRPr lang="en-US"/>
          </a:p>
        </p:txBody>
      </p:sp>
    </p:spTree>
    <p:extLst>
      <p:ext uri="{BB962C8B-B14F-4D97-AF65-F5344CB8AC3E}">
        <p14:creationId xmlns:p14="http://schemas.microsoft.com/office/powerpoint/2010/main" val="2661959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Image file types</a:t>
            </a:r>
          </a:p>
          <a:p>
            <a:pPr marL="628650" lvl="1" indent="-171450">
              <a:buFont typeface="Arial" panose="020B0604020202020204" pitchFamily="34" charset="0"/>
              <a:buChar char="•"/>
            </a:pPr>
            <a:r>
              <a:rPr lang="en-US" baseline="0" dirty="0"/>
              <a:t>Raster images (.jpg, .</a:t>
            </a:r>
            <a:r>
              <a:rPr lang="en-US" baseline="0" dirty="0" err="1"/>
              <a:t>png</a:t>
            </a:r>
            <a:r>
              <a:rPr lang="en-US" baseline="0" dirty="0"/>
              <a:t>, .gif, .</a:t>
            </a:r>
            <a:r>
              <a:rPr lang="en-US" baseline="0" dirty="0" err="1"/>
              <a:t>tif</a:t>
            </a:r>
            <a:r>
              <a:rPr lang="en-US" baseline="0" dirty="0"/>
              <a:t>) are created using pixels and cannot be dramatically enlarged without looking more and more pixelated</a:t>
            </a:r>
          </a:p>
          <a:p>
            <a:pPr marL="1085850" lvl="2" indent="-171450">
              <a:buFont typeface="Arial" panose="020B0604020202020204" pitchFamily="34" charset="0"/>
              <a:buChar char="•"/>
            </a:pPr>
            <a:r>
              <a:rPr lang="en-US" baseline="0" dirty="0"/>
              <a:t>Keep this in mind when considering accessibility; users with low vision may end up zooming in and seeing only blurry images </a:t>
            </a:r>
          </a:p>
          <a:p>
            <a:pPr marL="628650" lvl="1" indent="-171450">
              <a:buFont typeface="Arial" panose="020B0604020202020204" pitchFamily="34" charset="0"/>
              <a:buChar char="•"/>
            </a:pPr>
            <a:r>
              <a:rPr lang="en-US" baseline="0" dirty="0"/>
              <a:t>Vector images (.eps, .</a:t>
            </a:r>
            <a:r>
              <a:rPr lang="en-US" baseline="0" dirty="0" err="1"/>
              <a:t>svg</a:t>
            </a:r>
            <a:r>
              <a:rPr lang="en-US" baseline="0" dirty="0"/>
              <a:t>, .pdf, .ai, .</a:t>
            </a:r>
            <a:r>
              <a:rPr lang="en-US" baseline="0" dirty="0" err="1"/>
              <a:t>psd</a:t>
            </a:r>
            <a:r>
              <a:rPr lang="en-US" baseline="0" dirty="0"/>
              <a:t>) are created using mathematical formulas and can be scaled to any dimension without worry about resolution</a:t>
            </a:r>
          </a:p>
          <a:p>
            <a:r>
              <a:rPr lang="en-US" b="1" dirty="0"/>
              <a:t>Resolution</a:t>
            </a:r>
          </a:p>
          <a:p>
            <a:pPr marL="628650" lvl="1" indent="-171450">
              <a:buFont typeface="Arial" panose="020B0604020202020204" pitchFamily="34" charset="0"/>
              <a:buChar char="•"/>
            </a:pPr>
            <a:r>
              <a:rPr lang="en-US" dirty="0"/>
              <a:t>dpi = dots per inch; </a:t>
            </a:r>
            <a:r>
              <a:rPr lang="en-US" dirty="0" err="1"/>
              <a:t>ppi</a:t>
            </a:r>
            <a:r>
              <a:rPr lang="en-US" dirty="0"/>
              <a:t> = pixels per inch – essentially the same thing</a:t>
            </a:r>
          </a:p>
          <a:p>
            <a:pPr marL="628650" lvl="1" indent="-171450">
              <a:buFont typeface="Arial" panose="020B0604020202020204" pitchFamily="34" charset="0"/>
              <a:buChar char="•"/>
            </a:pPr>
            <a:r>
              <a:rPr lang="en-US" dirty="0"/>
              <a:t>Printed books need higher-resolution raster images than eBooks</a:t>
            </a:r>
            <a:r>
              <a:rPr lang="en-US" baseline="0" dirty="0"/>
              <a:t> or webpages do</a:t>
            </a:r>
            <a:r>
              <a:rPr lang="en-US" dirty="0"/>
              <a:t> (≥ 300 </a:t>
            </a:r>
            <a:r>
              <a:rPr lang="en-US" dirty="0" err="1"/>
              <a:t>ppi</a:t>
            </a:r>
            <a:r>
              <a:rPr lang="en-US" dirty="0"/>
              <a:t>)</a:t>
            </a:r>
            <a:endParaRPr lang="en-US" baseline="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baseline="0" dirty="0"/>
              <a:t>Reducing</a:t>
            </a:r>
            <a:r>
              <a:rPr lang="en-US" baseline="0" dirty="0"/>
              <a:t> the dimensions of a raster image </a:t>
            </a:r>
            <a:r>
              <a:rPr lang="en-US" i="1" baseline="0" dirty="0"/>
              <a:t>increases</a:t>
            </a:r>
            <a:r>
              <a:rPr lang="en-US" baseline="0" dirty="0"/>
              <a:t> its resolution, </a:t>
            </a:r>
            <a:r>
              <a:rPr lang="en-US" dirty="0"/>
              <a:t>so a 300-ppi image scaled down to 50% of its actual size will have an effective resolution of 600 </a:t>
            </a:r>
            <a:r>
              <a:rPr lang="en-US" dirty="0" err="1"/>
              <a:t>ppi</a:t>
            </a:r>
            <a:endParaRPr lang="en-US" dirty="0"/>
          </a:p>
          <a:p>
            <a:pPr marL="628650" lvl="1" indent="-171450">
              <a:buFont typeface="Arial" panose="020B0604020202020204" pitchFamily="34" charset="0"/>
              <a:buChar char="•"/>
            </a:pPr>
            <a:endParaRPr lang="en-US" baseline="0" dirty="0"/>
          </a:p>
          <a:p>
            <a:r>
              <a:rPr lang="en-US" b="1" baseline="0" dirty="0"/>
              <a:t>Image licenses</a:t>
            </a:r>
          </a:p>
          <a:p>
            <a:pPr marL="628650" lvl="1" indent="-171450">
              <a:buFont typeface="Arial" panose="020B0604020202020204" pitchFamily="34" charset="0"/>
              <a:buChar char="•"/>
            </a:pPr>
            <a:r>
              <a:rPr lang="en-US" baseline="0" dirty="0"/>
              <a:t>Creative Commons licenses</a:t>
            </a:r>
          </a:p>
          <a:p>
            <a:pPr marL="1085850" lvl="2" indent="-171450">
              <a:buFont typeface="Arial" panose="020B0604020202020204" pitchFamily="34" charset="0"/>
              <a:buChar char="•"/>
            </a:pPr>
            <a:r>
              <a:rPr lang="en-US" baseline="0" dirty="0"/>
              <a:t>An image’s license may have changed since the document you’re using as source material was created, so you can’t just cross your fingers and reproduce an image – double check!</a:t>
            </a:r>
          </a:p>
          <a:p>
            <a:pPr marL="628650" lvl="1" indent="-171450">
              <a:buFont typeface="Arial" panose="020B0604020202020204" pitchFamily="34" charset="0"/>
              <a:buChar char="•"/>
            </a:pPr>
            <a:r>
              <a:rPr lang="en-US" baseline="0" dirty="0"/>
              <a:t>Public domain – copyrights have expired, been forfeited, or are inapplicable</a:t>
            </a:r>
          </a:p>
          <a:p>
            <a:pPr marL="1085850" lvl="2" indent="-171450">
              <a:buFont typeface="Arial" panose="020B0604020202020204" pitchFamily="34" charset="0"/>
              <a:buChar char="•"/>
            </a:pPr>
            <a:r>
              <a:rPr lang="en-US" baseline="0" dirty="0"/>
              <a:t>Just because you find an image on the internet doesn’t mean it’s in the public domain! </a:t>
            </a:r>
            <a:r>
              <a:rPr lang="en-US" i="1" baseline="0" dirty="0"/>
              <a:t>Many</a:t>
            </a:r>
            <a:r>
              <a:rPr lang="en-US" baseline="0" dirty="0"/>
              <a:t> of the pics on Google Images have been pirated</a:t>
            </a:r>
          </a:p>
          <a:p>
            <a:pPr marL="628650" lvl="1" indent="-171450">
              <a:buFont typeface="Arial" panose="020B0604020202020204" pitchFamily="34" charset="0"/>
              <a:buChar char="•"/>
            </a:pPr>
            <a:r>
              <a:rPr lang="en-US" baseline="0" dirty="0"/>
              <a:t>Royalty free (not necessarily free)</a:t>
            </a:r>
          </a:p>
          <a:p>
            <a:pPr marL="1085850" lvl="2" indent="-171450">
              <a:buFont typeface="Arial" panose="020B0604020202020204" pitchFamily="34" charset="0"/>
              <a:buChar char="•"/>
            </a:pPr>
            <a:r>
              <a:rPr lang="en-US" baseline="0" dirty="0"/>
              <a:t>Usually you’ll pay a one-time fee to obtain the rights to use the image as many times as you like</a:t>
            </a:r>
          </a:p>
          <a:p>
            <a:pPr marL="1085850" lvl="2" indent="-171450">
              <a:buFont typeface="Arial" panose="020B0604020202020204" pitchFamily="34" charset="0"/>
              <a:buChar char="•"/>
            </a:pPr>
            <a:r>
              <a:rPr lang="en-US" baseline="0" dirty="0"/>
              <a:t>Don’t need to pay royalties to the owner each time you use it</a:t>
            </a:r>
          </a:p>
          <a:p>
            <a:endParaRPr lang="en-US" baseline="0" dirty="0"/>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12</a:t>
            </a:fld>
            <a:endParaRPr lang="en-US"/>
          </a:p>
        </p:txBody>
      </p:sp>
    </p:spTree>
    <p:extLst>
      <p:ext uri="{BB962C8B-B14F-4D97-AF65-F5344CB8AC3E}">
        <p14:creationId xmlns:p14="http://schemas.microsoft.com/office/powerpoint/2010/main" val="3227792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Alternate text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Short description of image, in context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If description cannot be short (graph or chart), consider describing in text instead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No need to say “image of”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No alt text for images that are purely decorative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Captioned text can be included even when you provide a link to the audio/video file</a:t>
            </a:r>
          </a:p>
          <a:p>
            <a:r>
              <a:rPr lang="en-US" b="1" dirty="0"/>
              <a:t>Paragraph styles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Help screen readers navigate the content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Make formatting your document much easier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Pay careful attention to heading hierarchy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Use the list button; screen readers will announce how many items are in the list before it reads them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Meaningful hyperlinks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Screen reader users can jump from link to link by hitting tab, or they can press a hotkey to bring up a list of links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Links should be clear and concise descriptions of what the user will see on the linked page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Each link should stand alone and serve as a call to action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Color and contrast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Don’t rely on color alone to differentiate elements—shapes, patterns, text equivalent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There are numerous free color contrast analyzers and color blindness simulators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Sensory characteristics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Don’t rely on spatial relationships, size, position, or color to describe elements or advise users on how to interact with content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Instead, use a text equivalent (e.g., refer to “Figure 3.2” instead of “the figure below”)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Tables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Complex tables can only be made accessible within HTML or Acrobat Pro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Define column and row headers so users of screen readers can successfully orient themselves from within each cell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Don’t use tables as layout devises</a:t>
            </a:r>
          </a:p>
          <a:p>
            <a:r>
              <a:rPr lang="en-US" b="1" dirty="0"/>
              <a:t>Regarding most of these issues:</a:t>
            </a:r>
          </a:p>
          <a:p>
            <a:pPr marL="171450" lvl="0" indent="-171450">
              <a:buFont typeface="Arial" panose="020B0604020202020204" pitchFamily="34" charset="0"/>
              <a:buChar char="•"/>
            </a:pPr>
            <a:r>
              <a:rPr lang="en-US" dirty="0"/>
              <a:t>Accessibility Checker in Word or </a:t>
            </a:r>
            <a:r>
              <a:rPr lang="en-US" dirty="0" err="1"/>
              <a:t>Powerpoint</a:t>
            </a:r>
            <a:r>
              <a:rPr lang="en-US" dirty="0"/>
              <a:t> (search for it in the menu bar’s “Tell me what you want to do…” tab)</a:t>
            </a:r>
          </a:p>
          <a:p>
            <a:pPr marL="171450" lvl="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13</a:t>
            </a:fld>
            <a:endParaRPr lang="en-US"/>
          </a:p>
        </p:txBody>
      </p:sp>
    </p:spTree>
    <p:extLst>
      <p:ext uri="{BB962C8B-B14F-4D97-AF65-F5344CB8AC3E}">
        <p14:creationId xmlns:p14="http://schemas.microsoft.com/office/powerpoint/2010/main" val="1827085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2</a:t>
            </a:fld>
            <a:endParaRPr lang="en-US"/>
          </a:p>
        </p:txBody>
      </p:sp>
    </p:spTree>
    <p:extLst>
      <p:ext uri="{BB962C8B-B14F-4D97-AF65-F5344CB8AC3E}">
        <p14:creationId xmlns:p14="http://schemas.microsoft.com/office/powerpoint/2010/main" val="2072983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Especially interested in knowing if any of you are planning to create or adapt an OER.</a:t>
            </a:r>
          </a:p>
          <a:p>
            <a:endParaRPr lang="en-US" dirty="0"/>
          </a:p>
          <a:p>
            <a:r>
              <a:rPr lang="en-US" dirty="0"/>
              <a:t>Science has shown that people spend more time looking at things they consider aesthetically pleasing. Paying attention to how functional and attractive your OER is will help students not just LEARN from it, but WANT to learn from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3</a:t>
            </a:fld>
            <a:endParaRPr lang="en-US"/>
          </a:p>
        </p:txBody>
      </p:sp>
    </p:spTree>
    <p:extLst>
      <p:ext uri="{BB962C8B-B14F-4D97-AF65-F5344CB8AC3E}">
        <p14:creationId xmlns:p14="http://schemas.microsoft.com/office/powerpoint/2010/main" val="3840643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We’re going to briefly touch on accessibility during this presentation, but if you’re interested in learning more, attend my “One Size Does Not Fit All” presentation tomorrow at 10:30.</a:t>
            </a:r>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4</a:t>
            </a:fld>
            <a:endParaRPr lang="en-US"/>
          </a:p>
        </p:txBody>
      </p:sp>
    </p:spTree>
    <p:extLst>
      <p:ext uri="{BB962C8B-B14F-4D97-AF65-F5344CB8AC3E}">
        <p14:creationId xmlns:p14="http://schemas.microsoft.com/office/powerpoint/2010/main" val="1151541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accent1">
                    <a:lumMod val="75000"/>
                  </a:schemeClr>
                </a:solidFill>
              </a:rPr>
              <a:t>Formats</a:t>
            </a:r>
          </a:p>
          <a:p>
            <a:pPr lvl="1"/>
            <a:r>
              <a:rPr lang="en-US" dirty="0"/>
              <a:t>To determine whether to provide a </a:t>
            </a:r>
            <a:r>
              <a:rPr lang="en-US" b="0" dirty="0"/>
              <a:t>printable or electronic </a:t>
            </a:r>
            <a:r>
              <a:rPr lang="en-US" dirty="0"/>
              <a:t>OER, consider what sort of content you will be sharing—</a:t>
            </a:r>
          </a:p>
          <a:p>
            <a:pPr marL="1085850" lvl="2" indent="-171450">
              <a:buFont typeface="Arial" panose="020B0604020202020204" pitchFamily="34" charset="0"/>
              <a:buChar char="•"/>
            </a:pPr>
            <a:r>
              <a:rPr lang="en-US" dirty="0"/>
              <a:t>T</a:t>
            </a:r>
            <a:r>
              <a:rPr lang="en-US" baseline="0" dirty="0"/>
              <a:t>ext? </a:t>
            </a:r>
          </a:p>
          <a:p>
            <a:pPr marL="1085850" lvl="2" indent="-171450">
              <a:buFont typeface="Arial" panose="020B0604020202020204" pitchFamily="34" charset="0"/>
              <a:buChar char="•"/>
            </a:pPr>
            <a:r>
              <a:rPr lang="en-US" baseline="0" dirty="0"/>
              <a:t>Mathematical or chemical equations? </a:t>
            </a:r>
          </a:p>
          <a:p>
            <a:pPr marL="1085850" lvl="2" indent="-171450">
              <a:buFont typeface="Arial" panose="020B0604020202020204" pitchFamily="34" charset="0"/>
              <a:buChar char="•"/>
            </a:pPr>
            <a:r>
              <a:rPr lang="en-US" baseline="0" dirty="0"/>
              <a:t>Complex tables?</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Video or audios?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Practice tests or forms? </a:t>
            </a:r>
          </a:p>
          <a:p>
            <a:pPr marL="1085850" lvl="2" indent="-171450">
              <a:buFont typeface="Arial" panose="020B0604020202020204" pitchFamily="34" charset="0"/>
              <a:buChar char="•"/>
            </a:pPr>
            <a:r>
              <a:rPr lang="en-US" baseline="0" dirty="0"/>
              <a:t>Programming code you want users to be able to copy and paste?</a:t>
            </a:r>
          </a:p>
          <a:p>
            <a:pPr lvl="1"/>
            <a:r>
              <a:rPr lang="en-US" dirty="0"/>
              <a:t>—</a:t>
            </a:r>
            <a:r>
              <a:rPr lang="en-US" baseline="0" dirty="0"/>
              <a:t>and</a:t>
            </a:r>
            <a:r>
              <a:rPr lang="en-US" dirty="0"/>
              <a:t> how your students are likely to interact</a:t>
            </a:r>
            <a:r>
              <a:rPr lang="en-US" baseline="0" dirty="0"/>
              <a:t> with the content</a:t>
            </a:r>
          </a:p>
          <a:p>
            <a:pPr marL="1085850" lvl="2" indent="-171450">
              <a:buFont typeface="Arial" panose="020B0604020202020204" pitchFamily="34" charset="0"/>
              <a:buChar char="•"/>
            </a:pPr>
            <a:r>
              <a:rPr lang="en-US" baseline="0" dirty="0"/>
              <a:t>Print the text before reading?</a:t>
            </a:r>
          </a:p>
          <a:p>
            <a:pPr marL="1085850" lvl="2" indent="-171450">
              <a:buFont typeface="Arial" panose="020B0604020202020204" pitchFamily="34" charset="0"/>
              <a:buChar char="•"/>
            </a:pPr>
            <a:r>
              <a:rPr lang="en-US" baseline="0" dirty="0"/>
              <a:t>Read on a phone or tablet? </a:t>
            </a:r>
          </a:p>
          <a:p>
            <a:pPr marL="1085850" lvl="2" indent="-171450">
              <a:buFont typeface="Arial" panose="020B0604020202020204" pitchFamily="34" charset="0"/>
              <a:buChar char="•"/>
            </a:pPr>
            <a:r>
              <a:rPr lang="en-US" baseline="0" dirty="0"/>
              <a:t>Search for terms used throughout the work?</a:t>
            </a:r>
          </a:p>
          <a:p>
            <a:pPr marL="1085850" lvl="2" indent="-171450">
              <a:buFont typeface="Arial" panose="020B0604020202020204" pitchFamily="34" charset="0"/>
              <a:buChar char="•"/>
            </a:pPr>
            <a:r>
              <a:rPr lang="en-US" baseline="0" dirty="0"/>
              <a:t>Follow and/or copy a lot of hyperlinks?</a:t>
            </a:r>
          </a:p>
          <a:p>
            <a:pPr marL="0" indent="0">
              <a:buFont typeface="Arial" panose="020B0604020202020204" pitchFamily="34" charset="0"/>
              <a:buNone/>
            </a:pPr>
            <a:r>
              <a:rPr lang="en-US" b="1" baseline="0" dirty="0"/>
              <a:t>File type</a:t>
            </a:r>
          </a:p>
          <a:p>
            <a:pPr marL="457200" lvl="1" indent="0">
              <a:buFont typeface="Arial" panose="020B0604020202020204" pitchFamily="34" charset="0"/>
              <a:buNone/>
            </a:pPr>
            <a:r>
              <a:rPr lang="en-US" baseline="0" dirty="0"/>
              <a:t>PDFs are a great start and are often all you need</a:t>
            </a:r>
          </a:p>
          <a:p>
            <a:pPr marL="1085850" lvl="2" indent="-171450">
              <a:buFont typeface="Arial" panose="020B0604020202020204" pitchFamily="34" charset="0"/>
              <a:buChar char="•"/>
            </a:pPr>
            <a:r>
              <a:rPr lang="en-US" baseline="0" dirty="0"/>
              <a:t>Easy to use and print</a:t>
            </a:r>
          </a:p>
          <a:p>
            <a:pPr marL="1085850" lvl="2" indent="-171450">
              <a:buFont typeface="Arial" panose="020B0604020202020204" pitchFamily="34" charset="0"/>
              <a:buChar char="•"/>
            </a:pPr>
            <a:r>
              <a:rPr lang="en-US" baseline="0" dirty="0"/>
              <a:t>Students familiar with the format</a:t>
            </a:r>
          </a:p>
          <a:p>
            <a:pPr marL="1085850" lvl="2" indent="-171450">
              <a:buFont typeface="Arial" panose="020B0604020202020204" pitchFamily="34" charset="0"/>
              <a:buChar char="•"/>
            </a:pPr>
            <a:r>
              <a:rPr lang="en-US" baseline="0" dirty="0"/>
              <a:t>Can be created from a number of applications</a:t>
            </a:r>
          </a:p>
          <a:p>
            <a:pPr marL="1085850" lvl="2" indent="-171450">
              <a:buFont typeface="Arial" panose="020B0604020202020204" pitchFamily="34" charset="0"/>
              <a:buChar char="•"/>
            </a:pPr>
            <a:r>
              <a:rPr lang="en-US" baseline="0" dirty="0"/>
              <a:t>BUT</a:t>
            </a:r>
          </a:p>
          <a:p>
            <a:pPr marL="1543050" lvl="3" indent="-171450">
              <a:buFont typeface="Arial" panose="020B0604020202020204" pitchFamily="34" charset="0"/>
              <a:buChar char="•"/>
            </a:pPr>
            <a:r>
              <a:rPr lang="en-US" baseline="0" dirty="0"/>
              <a:t>Not good for small screens (text cannot be resized, so lots of scrolling) </a:t>
            </a:r>
          </a:p>
          <a:p>
            <a:pPr marL="1543050" lvl="3" indent="-171450">
              <a:buFont typeface="Arial" panose="020B0604020202020204" pitchFamily="34" charset="0"/>
              <a:buChar char="•"/>
            </a:pPr>
            <a:r>
              <a:rPr lang="en-US" baseline="0" dirty="0"/>
              <a:t>Can be hard to edit/update</a:t>
            </a:r>
          </a:p>
          <a:p>
            <a:pPr marL="457200" lvl="1" indent="0">
              <a:buFont typeface="Arial" panose="020B0604020202020204" pitchFamily="34" charset="0"/>
              <a:buNone/>
            </a:pPr>
            <a:r>
              <a:rPr lang="en-US" baseline="0" dirty="0"/>
              <a:t>HTML</a:t>
            </a:r>
          </a:p>
          <a:p>
            <a:pPr marL="1085850" lvl="2" indent="-171450">
              <a:buFont typeface="Arial" panose="020B0604020202020204" pitchFamily="34" charset="0"/>
              <a:buChar char="•"/>
            </a:pPr>
            <a:r>
              <a:rPr lang="en-US" baseline="0" dirty="0"/>
              <a:t>Electronic format where content is either created using HTML code or created in another application and exported as an HTML file that opens directly in a browser window</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Fundamental difference between HTML and PDF? </a:t>
            </a:r>
            <a:r>
              <a:rPr lang="en-US" sz="1200" b="0" i="0" kern="1200" dirty="0">
                <a:solidFill>
                  <a:schemeClr val="tx1"/>
                </a:solidFill>
                <a:effectLst/>
                <a:latin typeface="+mn-lt"/>
                <a:ea typeface="+mn-ea"/>
                <a:cs typeface="+mn-cs"/>
              </a:rPr>
              <a:t>An HTML document is made with its </a:t>
            </a:r>
            <a:r>
              <a:rPr lang="en-US" sz="1200" b="0" i="0" u="sng" kern="1200" dirty="0">
                <a:solidFill>
                  <a:schemeClr val="tx1"/>
                </a:solidFill>
                <a:effectLst/>
                <a:latin typeface="+mn-lt"/>
                <a:ea typeface="+mn-ea"/>
                <a:cs typeface="+mn-cs"/>
              </a:rPr>
              <a:t>structure</a:t>
            </a:r>
            <a:r>
              <a:rPr lang="en-US" sz="1200" b="0" i="0" kern="1200" dirty="0">
                <a:solidFill>
                  <a:schemeClr val="tx1"/>
                </a:solidFill>
                <a:effectLst/>
                <a:latin typeface="+mn-lt"/>
                <a:ea typeface="+mn-ea"/>
                <a:cs typeface="+mn-cs"/>
              </a:rPr>
              <a:t> in mind (at least it should be). But PDFs are made with the </a:t>
            </a:r>
            <a:r>
              <a:rPr lang="en-US" sz="1200" b="0" i="0" u="sng" kern="1200" dirty="0">
                <a:solidFill>
                  <a:schemeClr val="tx1"/>
                </a:solidFill>
                <a:effectLst/>
                <a:latin typeface="+mn-lt"/>
                <a:ea typeface="+mn-ea"/>
                <a:cs typeface="+mn-cs"/>
              </a:rPr>
              <a:t>layout</a:t>
            </a:r>
            <a:r>
              <a:rPr lang="en-US" sz="1200" b="0" i="0" kern="1200" dirty="0">
                <a:solidFill>
                  <a:schemeClr val="tx1"/>
                </a:solidFill>
                <a:effectLst/>
                <a:latin typeface="+mn-lt"/>
                <a:ea typeface="+mn-ea"/>
                <a:cs typeface="+mn-cs"/>
              </a:rPr>
              <a:t> in mind. So if you’re not tied to your layout, HTML is a great option!</a:t>
            </a:r>
            <a:endParaRPr lang="en-US" baseline="0" dirty="0"/>
          </a:p>
          <a:p>
            <a:pPr marL="1085850" lvl="2" indent="-171450">
              <a:buFont typeface="Arial" panose="020B0604020202020204" pitchFamily="34" charset="0"/>
              <a:buChar char="•"/>
            </a:pPr>
            <a:r>
              <a:rPr lang="en-US" baseline="0" dirty="0"/>
              <a:t>Can be a fast and easy alternative to e-book, but text often defaults to filling the entire browser window so readability may suffer</a:t>
            </a:r>
          </a:p>
          <a:p>
            <a:pPr marL="457200" lvl="1" indent="0">
              <a:buFont typeface="Arial" panose="020B0604020202020204" pitchFamily="34" charset="0"/>
              <a:buNone/>
            </a:pPr>
            <a:r>
              <a:rPr lang="en-US" baseline="0" dirty="0"/>
              <a:t>Pressbooks: most popular authoring software</a:t>
            </a:r>
          </a:p>
          <a:p>
            <a:pPr marL="1085850" lvl="2" indent="-171450">
              <a:buFont typeface="Arial" panose="020B0604020202020204" pitchFamily="34" charset="0"/>
              <a:buChar char="•"/>
            </a:pPr>
            <a:r>
              <a:rPr lang="en-US" baseline="0" dirty="0"/>
              <a:t>Based on WordPress and designed specifically with the structure of books in mind.</a:t>
            </a:r>
          </a:p>
          <a:p>
            <a:pPr marL="1085850" lvl="2" indent="-171450">
              <a:buFont typeface="Arial" panose="020B0604020202020204" pitchFamily="34" charset="0"/>
              <a:buChar char="•"/>
            </a:pPr>
            <a:r>
              <a:rPr lang="en-US" baseline="0" dirty="0"/>
              <a:t>Can be hosted online or exported to one of several e-book formats</a:t>
            </a:r>
          </a:p>
          <a:p>
            <a:pPr marL="457200" lvl="1" indent="0">
              <a:buFont typeface="Arial" panose="020B0604020202020204" pitchFamily="34" charset="0"/>
              <a:buNone/>
            </a:pPr>
            <a:r>
              <a:rPr lang="en-US" baseline="0" dirty="0"/>
              <a:t>E-books</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Can be accessed from many free e-readers (e.g., Adobe Digital Editions, </a:t>
            </a:r>
            <a:r>
              <a:rPr lang="en-US" baseline="0" dirty="0" err="1"/>
              <a:t>Calibre</a:t>
            </a:r>
            <a:r>
              <a:rPr lang="en-US" baseline="0" dirty="0"/>
              <a:t>, etc.)</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EPUB is the most widely supported e-book format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Built to be navigated similarly to HTML</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Allows accessible content, including videos and math equations (via MathML)</a:t>
            </a:r>
          </a:p>
          <a:p>
            <a:pPr marL="1543050" lvl="3" indent="-171450">
              <a:buFont typeface="Arial" panose="020B0604020202020204" pitchFamily="34" charset="0"/>
              <a:buChar char="•"/>
            </a:pPr>
            <a:r>
              <a:rPr lang="en-US" baseline="0" dirty="0"/>
              <a:t>Two flavors</a:t>
            </a:r>
          </a:p>
          <a:p>
            <a:pPr marL="2000250" marR="0" lvl="4"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Reflowable (what most people are used to in e-books; text can be resized; good for text-heavy books)</a:t>
            </a:r>
          </a:p>
          <a:p>
            <a:pPr marL="2000250" lvl="4" indent="-171450">
              <a:buFont typeface="Arial" panose="020B0604020202020204" pitchFamily="34" charset="0"/>
              <a:buChar char="•"/>
            </a:pPr>
            <a:r>
              <a:rPr lang="en-US" baseline="0" dirty="0"/>
              <a:t>Fixed layout (similar to a PDF; good for complex books with a lot of boxes and tables)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Cannot be created directly from MS Word</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Kindle uses its own proprietary format and has its own publishing guidelines</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Both require extra training, beyond simply learning layout</a:t>
            </a:r>
          </a:p>
          <a:p>
            <a:pPr marL="0" indent="0">
              <a:buFont typeface="Arial" panose="020B0604020202020204" pitchFamily="34" charset="0"/>
              <a:buNone/>
            </a:pPr>
            <a:endParaRPr lang="en-US" baseline="0" dirty="0"/>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5</a:t>
            </a:fld>
            <a:endParaRPr lang="en-US"/>
          </a:p>
        </p:txBody>
      </p:sp>
    </p:spTree>
    <p:extLst>
      <p:ext uri="{BB962C8B-B14F-4D97-AF65-F5344CB8AC3E}">
        <p14:creationId xmlns:p14="http://schemas.microsoft.com/office/powerpoint/2010/main" val="337881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a:t>Software</a:t>
            </a:r>
          </a:p>
          <a:p>
            <a:pPr marL="628650" lvl="1" indent="-171450">
              <a:buFont typeface="Arial" panose="020B0604020202020204" pitchFamily="34" charset="0"/>
              <a:buChar char="•"/>
            </a:pPr>
            <a:r>
              <a:rPr lang="en-US" baseline="0" dirty="0"/>
              <a:t>Word processors (e.g., MS Word)</a:t>
            </a:r>
          </a:p>
          <a:p>
            <a:pPr marL="628650" lvl="1" indent="-171450">
              <a:buFont typeface="Arial" panose="020B0604020202020204" pitchFamily="34" charset="0"/>
              <a:buChar char="•"/>
            </a:pPr>
            <a:r>
              <a:rPr lang="en-US" baseline="0" dirty="0"/>
              <a:t>Layout programs (e.g., Adobe InDesign)</a:t>
            </a:r>
          </a:p>
          <a:p>
            <a:pPr marL="628650" lvl="1" indent="-171450">
              <a:buFont typeface="Arial" panose="020B0604020202020204" pitchFamily="34" charset="0"/>
              <a:buChar char="•"/>
            </a:pPr>
            <a:r>
              <a:rPr lang="en-US" baseline="0" dirty="0"/>
              <a:t>Hybrids (e.g., MS Publisher, Kindle Create, Apple’s Pages)</a:t>
            </a:r>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6</a:t>
            </a:fld>
            <a:endParaRPr lang="en-US"/>
          </a:p>
        </p:txBody>
      </p:sp>
    </p:spTree>
    <p:extLst>
      <p:ext uri="{BB962C8B-B14F-4D97-AF65-F5344CB8AC3E}">
        <p14:creationId xmlns:p14="http://schemas.microsoft.com/office/powerpoint/2010/main" val="3284451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Especially</a:t>
            </a:r>
            <a:r>
              <a:rPr lang="en-US" b="0" baseline="0" dirty="0"/>
              <a:t> important for OERs adapted from multiple sources</a:t>
            </a:r>
            <a:endParaRPr lang="en-US" b="0" dirty="0"/>
          </a:p>
          <a:p>
            <a:r>
              <a:rPr lang="en-US" b="1" dirty="0"/>
              <a:t>Consistency</a:t>
            </a:r>
            <a:r>
              <a:rPr lang="en-US" dirty="0"/>
              <a:t> in </a:t>
            </a:r>
          </a:p>
          <a:p>
            <a:pPr marL="628650" lvl="1" indent="-171450">
              <a:buFont typeface="Arial" panose="020B0604020202020204" pitchFamily="34" charset="0"/>
              <a:buChar char="•"/>
            </a:pPr>
            <a:r>
              <a:rPr lang="en-US" dirty="0"/>
              <a:t>Structure (e.g., Key</a:t>
            </a:r>
            <a:r>
              <a:rPr lang="en-US" baseline="0" dirty="0"/>
              <a:t> Takeaways in all chapters or none)</a:t>
            </a:r>
            <a:endParaRPr lang="en-US" dirty="0"/>
          </a:p>
          <a:p>
            <a:pPr marL="628650" lvl="1" indent="-171450">
              <a:buFont typeface="Arial" panose="020B0604020202020204" pitchFamily="34" charset="0"/>
              <a:buChar char="•"/>
            </a:pPr>
            <a:r>
              <a:rPr lang="en-US" dirty="0"/>
              <a:t>Headings and terminologies (e.g., Exercises</a:t>
            </a:r>
            <a:r>
              <a:rPr lang="en-US" baseline="0" dirty="0"/>
              <a:t> vs. Critical Thinking Exercises; healthcare vs. health care)</a:t>
            </a:r>
            <a:endParaRPr lang="en-US" dirty="0"/>
          </a:p>
          <a:p>
            <a:pPr marL="628650" lvl="1" indent="-171450">
              <a:buFont typeface="Arial" panose="020B0604020202020204" pitchFamily="34" charset="0"/>
              <a:buChar char="•"/>
            </a:pPr>
            <a:r>
              <a:rPr lang="en-US" dirty="0"/>
              <a:t>Citation</a:t>
            </a:r>
            <a:r>
              <a:rPr lang="en-US" baseline="0" dirty="0"/>
              <a:t> style</a:t>
            </a:r>
          </a:p>
          <a:p>
            <a:pPr marL="0" indent="0">
              <a:buFont typeface="Arial" panose="020B0604020202020204" pitchFamily="34" charset="0"/>
              <a:buNone/>
            </a:pPr>
            <a:r>
              <a:rPr lang="en-US" b="1" dirty="0"/>
              <a:t>Repetition</a:t>
            </a:r>
            <a:r>
              <a:rPr lang="en-US" baseline="0" dirty="0"/>
              <a:t> of</a:t>
            </a:r>
          </a:p>
          <a:p>
            <a:pPr marL="628650" lvl="1" indent="-171450">
              <a:buFont typeface="Arial" panose="020B0604020202020204" pitchFamily="34" charset="0"/>
              <a:buChar char="•"/>
            </a:pPr>
            <a:r>
              <a:rPr lang="en-US" baseline="0" dirty="0"/>
              <a:t>Important concepts</a:t>
            </a:r>
          </a:p>
          <a:p>
            <a:pPr marL="628650" lvl="1" indent="-171450">
              <a:buFont typeface="Arial" panose="020B0604020202020204" pitchFamily="34" charset="0"/>
              <a:buChar char="•"/>
            </a:pPr>
            <a:r>
              <a:rPr lang="en-US" baseline="0" dirty="0"/>
              <a:t>Frequently used elements</a:t>
            </a:r>
          </a:p>
          <a:p>
            <a:pPr marL="0" indent="0">
              <a:buFont typeface="Arial" panose="020B0604020202020204" pitchFamily="34" charset="0"/>
              <a:buNone/>
            </a:pPr>
            <a:r>
              <a:rPr lang="en-US" b="1" baseline="0" dirty="0"/>
              <a:t>Hierarchy</a:t>
            </a:r>
            <a:r>
              <a:rPr lang="en-US" baseline="0" dirty="0"/>
              <a:t> of </a:t>
            </a:r>
          </a:p>
          <a:p>
            <a:pPr marL="628650" lvl="1" indent="-171450">
              <a:buFont typeface="Arial" panose="020B0604020202020204" pitchFamily="34" charset="0"/>
              <a:buChar char="•"/>
            </a:pPr>
            <a:r>
              <a:rPr lang="en-US" dirty="0"/>
              <a:t>Concepts</a:t>
            </a:r>
          </a:p>
          <a:p>
            <a:pPr marL="628650" lvl="1" indent="-171450">
              <a:buFont typeface="Arial" panose="020B0604020202020204" pitchFamily="34" charset="0"/>
              <a:buChar char="•"/>
            </a:pPr>
            <a:r>
              <a:rPr lang="en-US" dirty="0"/>
              <a:t>Headings (structure tree)</a:t>
            </a:r>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7</a:t>
            </a:fld>
            <a:endParaRPr lang="en-US"/>
          </a:p>
        </p:txBody>
      </p:sp>
    </p:spTree>
    <p:extLst>
      <p:ext uri="{BB962C8B-B14F-4D97-AF65-F5344CB8AC3E}">
        <p14:creationId xmlns:p14="http://schemas.microsoft.com/office/powerpoint/2010/main" val="2405260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Table of contents</a:t>
            </a:r>
          </a:p>
          <a:p>
            <a:pPr marL="628650" lvl="1" indent="-171450">
              <a:buFont typeface="Arial" panose="020B0604020202020204" pitchFamily="34" charset="0"/>
              <a:buChar char="•"/>
            </a:pPr>
            <a:r>
              <a:rPr lang="en-US" dirty="0"/>
              <a:t>Handy for printed book</a:t>
            </a:r>
          </a:p>
          <a:p>
            <a:pPr marL="628650" lvl="1" indent="-171450">
              <a:buFont typeface="Arial" panose="020B0604020202020204" pitchFamily="34" charset="0"/>
              <a:buChar char="•"/>
            </a:pPr>
            <a:r>
              <a:rPr lang="en-US" dirty="0"/>
              <a:t>Can use hyperlinks in interactive</a:t>
            </a:r>
            <a:r>
              <a:rPr lang="en-US" baseline="0" dirty="0"/>
              <a:t> PDF</a:t>
            </a:r>
          </a:p>
          <a:p>
            <a:pPr marL="628650" lvl="1" indent="-171450">
              <a:buFont typeface="Arial" panose="020B0604020202020204" pitchFamily="34" charset="0"/>
              <a:buChar char="•"/>
            </a:pPr>
            <a:r>
              <a:rPr lang="en-US" baseline="0" dirty="0"/>
              <a:t>Different way of setting up for EPUB</a:t>
            </a:r>
            <a:endParaRPr lang="en-US" dirty="0"/>
          </a:p>
          <a:p>
            <a:r>
              <a:rPr lang="en-US" b="1" dirty="0"/>
              <a:t>Pedagogical aids </a:t>
            </a:r>
            <a:r>
              <a:rPr lang="en-US" dirty="0"/>
              <a:t>can include</a:t>
            </a:r>
          </a:p>
          <a:p>
            <a:pPr marL="628650" lvl="1" indent="-171450">
              <a:buFont typeface="Arial" panose="020B0604020202020204" pitchFamily="34" charset="0"/>
              <a:buChar char="•"/>
            </a:pPr>
            <a:r>
              <a:rPr lang="en-US" dirty="0"/>
              <a:t>Learning objectives</a:t>
            </a:r>
          </a:p>
          <a:p>
            <a:pPr marL="628650" lvl="1" indent="-171450">
              <a:buFont typeface="Arial" panose="020B0604020202020204" pitchFamily="34" charset="0"/>
              <a:buChar char="•"/>
            </a:pPr>
            <a:r>
              <a:rPr lang="en-US" dirty="0"/>
              <a:t>Key terms</a:t>
            </a:r>
            <a:endParaRPr lang="en-US" baseline="0" dirty="0"/>
          </a:p>
          <a:p>
            <a:pPr marL="628650" lvl="1" indent="-171450">
              <a:buFont typeface="Arial" panose="020B0604020202020204" pitchFamily="34" charset="0"/>
              <a:buChar char="•"/>
            </a:pPr>
            <a:r>
              <a:rPr lang="en-US" dirty="0"/>
              <a:t>Chapter summary</a:t>
            </a:r>
          </a:p>
          <a:p>
            <a:pPr marL="628650" lvl="1" indent="-171450">
              <a:buFont typeface="Arial" panose="020B0604020202020204" pitchFamily="34" charset="0"/>
              <a:buChar char="•"/>
            </a:pPr>
            <a:r>
              <a:rPr lang="en-US" dirty="0"/>
              <a:t>Exercises</a:t>
            </a:r>
          </a:p>
          <a:p>
            <a:r>
              <a:rPr lang="en-US" b="1" dirty="0"/>
              <a:t>Currency</a:t>
            </a:r>
            <a:r>
              <a:rPr lang="en-US" baseline="0" dirty="0"/>
              <a:t> (e.g., history of LGBT legislation should mention the 2015 Supreme Court decision that requires states to license and recognize same-sex marriages)</a:t>
            </a:r>
          </a:p>
          <a:p>
            <a:r>
              <a:rPr lang="en-US" b="1" baseline="0" dirty="0"/>
              <a:t>Connections</a:t>
            </a:r>
            <a:r>
              <a:rPr lang="en-US" baseline="0" dirty="0"/>
              <a:t> </a:t>
            </a:r>
          </a:p>
          <a:p>
            <a:pPr marL="628650" lvl="1" indent="-171450">
              <a:buFont typeface="Arial" panose="020B0604020202020204" pitchFamily="34" charset="0"/>
              <a:buChar char="•"/>
            </a:pPr>
            <a:r>
              <a:rPr lang="en-US" baseline="0" dirty="0"/>
              <a:t>Aren’t built in when pulling content from multiple sources, so you need to make those connections</a:t>
            </a:r>
          </a:p>
          <a:p>
            <a:pPr marL="628650" lvl="1" indent="-171450">
              <a:buFont typeface="Arial" panose="020B0604020202020204" pitchFamily="34" charset="0"/>
              <a:buChar char="•"/>
            </a:pPr>
            <a:r>
              <a:rPr lang="en-US" baseline="0" dirty="0"/>
              <a:t>Keep an eye out for legacy cross-references that are meaningless in your OER (e.g., “see Chapter 11” when your new book only has 8 chapters or when the source’s Chapter 11 is now your Chapter 4)</a:t>
            </a:r>
          </a:p>
          <a:p>
            <a:pPr marL="0" lvl="0" indent="0">
              <a:buFont typeface="Arial" panose="020B0604020202020204" pitchFamily="34" charset="0"/>
              <a:buNone/>
            </a:pPr>
            <a:r>
              <a:rPr lang="en-US" b="1" baseline="0" dirty="0"/>
              <a:t>Index</a:t>
            </a:r>
          </a:p>
          <a:p>
            <a:pPr marL="628650" lvl="1" indent="-171450">
              <a:buFont typeface="Arial" panose="020B0604020202020204" pitchFamily="34" charset="0"/>
              <a:buChar char="•"/>
            </a:pPr>
            <a:r>
              <a:rPr lang="en-US" baseline="0" dirty="0"/>
              <a:t>Helpful for printed OER</a:t>
            </a:r>
          </a:p>
          <a:p>
            <a:pPr marL="628650" lvl="1" indent="-171450">
              <a:buFont typeface="Arial" panose="020B0604020202020204" pitchFamily="34" charset="0"/>
              <a:buChar char="•"/>
            </a:pPr>
            <a:r>
              <a:rPr lang="en-US" baseline="0" dirty="0"/>
              <a:t>Not necessary for electronic OER, since students can run searches for key terms or follow navigation hyperlinks</a:t>
            </a:r>
          </a:p>
          <a:p>
            <a:pPr marL="628650" lvl="1" indent="-171450">
              <a:buFont typeface="Arial" panose="020B0604020202020204" pitchFamily="34" charset="0"/>
              <a:buChar char="•"/>
            </a:pPr>
            <a:r>
              <a:rPr lang="en-US" baseline="0" dirty="0"/>
              <a:t>Thumb index (colored tabs in the thumb margins)—not as useful for printed books because of safety margin</a:t>
            </a:r>
            <a:endParaRPr lang="en-US" dirty="0"/>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8</a:t>
            </a:fld>
            <a:endParaRPr lang="en-US"/>
          </a:p>
        </p:txBody>
      </p:sp>
    </p:spTree>
    <p:extLst>
      <p:ext uri="{BB962C8B-B14F-4D97-AF65-F5344CB8AC3E}">
        <p14:creationId xmlns:p14="http://schemas.microsoft.com/office/powerpoint/2010/main" val="187729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References</a:t>
            </a:r>
          </a:p>
          <a:p>
            <a:pPr marL="628650" lvl="1" indent="-171450">
              <a:buFont typeface="Arial" panose="020B0604020202020204" pitchFamily="34" charset="0"/>
              <a:buChar char="•"/>
            </a:pPr>
            <a:r>
              <a:rPr lang="en-US" dirty="0"/>
              <a:t>Should make it easy for others to find your sources, so don’t overlook!</a:t>
            </a:r>
          </a:p>
          <a:p>
            <a:pPr marL="628650" lvl="1" indent="-171450">
              <a:buFont typeface="Arial" panose="020B0604020202020204" pitchFamily="34" charset="0"/>
              <a:buChar char="•"/>
            </a:pPr>
            <a:r>
              <a:rPr lang="en-US" dirty="0"/>
              <a:t>When creating or adapting OER, you don’t need to consult only open sources for your research! </a:t>
            </a:r>
          </a:p>
          <a:p>
            <a:pPr marL="628650" lvl="1" indent="-171450">
              <a:buFont typeface="Arial" panose="020B0604020202020204" pitchFamily="34" charset="0"/>
              <a:buChar char="•"/>
            </a:pPr>
            <a:r>
              <a:rPr lang="en-US" dirty="0"/>
              <a:t>Check for dead links and update them if possible</a:t>
            </a:r>
          </a:p>
          <a:p>
            <a:r>
              <a:rPr lang="en-US" b="1" dirty="0"/>
              <a:t>Source files</a:t>
            </a:r>
          </a:p>
          <a:p>
            <a:pPr marL="628650" lvl="1" indent="-171450">
              <a:buFont typeface="Arial" panose="020B0604020202020204" pitchFamily="34" charset="0"/>
              <a:buChar char="•"/>
            </a:pPr>
            <a:r>
              <a:rPr lang="en-US" dirty="0"/>
              <a:t>PDFs are notoriously difficult to edit, so make your original document (e.g., Word or InDesign) available too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Can be provided to faculty who want to re-use your content</a:t>
            </a:r>
          </a:p>
          <a:p>
            <a:endParaRPr lang="en-US" dirty="0"/>
          </a:p>
        </p:txBody>
      </p:sp>
      <p:sp>
        <p:nvSpPr>
          <p:cNvPr id="4" name="Slide Number Placeholder 3"/>
          <p:cNvSpPr>
            <a:spLocks noGrp="1"/>
          </p:cNvSpPr>
          <p:nvPr>
            <p:ph type="sldNum" sz="quarter" idx="5"/>
          </p:nvPr>
        </p:nvSpPr>
        <p:spPr/>
        <p:txBody>
          <a:bodyPr/>
          <a:lstStyle/>
          <a:p>
            <a:fld id="{4883FF6E-606A-5F47-B32E-52C054604985}" type="slidenum">
              <a:rPr lang="en-US" smtClean="0"/>
              <a:t>9</a:t>
            </a:fld>
            <a:endParaRPr lang="en-US"/>
          </a:p>
        </p:txBody>
      </p:sp>
    </p:spTree>
    <p:extLst>
      <p:ext uri="{BB962C8B-B14F-4D97-AF65-F5344CB8AC3E}">
        <p14:creationId xmlns:p14="http://schemas.microsoft.com/office/powerpoint/2010/main" val="9820078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Oval 5"/>
          <p:cNvSpPr/>
          <p:nvPr userDrawn="1"/>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78371" y="4960137"/>
            <a:ext cx="3389585" cy="1463040"/>
          </a:xfrm>
        </p:spPr>
        <p:txBody>
          <a:bodyPr anchor="ctr">
            <a:normAutofit/>
          </a:bodyPr>
          <a:lstStyle>
            <a:lvl1pPr algn="r">
              <a:defRPr sz="5000" spc="200" baseline="0"/>
            </a:lvl1pPr>
          </a:lstStyle>
          <a:p>
            <a:r>
              <a:rPr lang="en-US" dirty="0"/>
              <a:t>Click to edit Master title style</a:t>
            </a:r>
          </a:p>
        </p:txBody>
      </p:sp>
      <p:sp>
        <p:nvSpPr>
          <p:cNvPr id="3" name="Subtitle 2"/>
          <p:cNvSpPr>
            <a:spLocks noGrp="1"/>
          </p:cNvSpPr>
          <p:nvPr>
            <p:ph type="subTitle" idx="1"/>
          </p:nvPr>
        </p:nvSpPr>
        <p:spPr>
          <a:xfrm>
            <a:off x="4148956" y="4960137"/>
            <a:ext cx="7662037" cy="1463040"/>
          </a:xfrm>
        </p:spPr>
        <p:txBody>
          <a:bodyPr lIns="91440" rIns="91440" anchor="ctr">
            <a:normAutofit/>
          </a:bodyPr>
          <a:lstStyle>
            <a:lvl1pPr marL="0" indent="0" algn="l">
              <a:lnSpc>
                <a:spcPct val="100000"/>
              </a:lnSpc>
              <a:spcBef>
                <a:spcPts val="0"/>
              </a:spcBef>
              <a:buNone/>
              <a:defRPr sz="24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dirty="0"/>
              <a:t>Click to edit Master subtitle style</a:t>
            </a:r>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3/2/21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3925200" y="5264106"/>
            <a:ext cx="0" cy="91440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C5578672-7268-224D-91A7-C5B96F472F9C}"/>
              </a:ext>
            </a:extLst>
          </p:cNvPr>
          <p:cNvPicPr>
            <a:picLocks noChangeAspect="1"/>
          </p:cNvPicPr>
          <p:nvPr userDrawn="1"/>
        </p:nvPicPr>
        <p:blipFill rotWithShape="1">
          <a:blip r:embed="rId2"/>
          <a:srcRect t="43177" b="518"/>
          <a:stretch/>
        </p:blipFill>
        <p:spPr>
          <a:xfrm>
            <a:off x="0" y="-1"/>
            <a:ext cx="12192000" cy="457200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3/2/21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3/2/21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defRPr sz="2800" b="0" i="0">
                <a:latin typeface="+mn-lt"/>
              </a:defRPr>
            </a:lvl1pPr>
            <a:lvl2pPr>
              <a:defRPr sz="2600" b="0" i="0">
                <a:latin typeface="+mn-lt"/>
              </a:defRPr>
            </a:lvl2pPr>
            <a:lvl3pPr>
              <a:defRPr sz="2400" b="0" i="0">
                <a:latin typeface="+mn-lt"/>
              </a:defRPr>
            </a:lvl3pPr>
            <a:lvl4pPr>
              <a:defRPr sz="2000" b="0" i="0">
                <a:latin typeface="+mn-lt"/>
              </a:defRPr>
            </a:lvl4pPr>
            <a:lvl5pPr>
              <a:defRPr sz="2000"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5D3794B-289A-4A80-97D7-111025398D45}" type="datetimeFigureOut">
              <a:rPr lang="en-US" dirty="0"/>
              <a:t>3/2/21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dirty="0"/>
              <a:t>3/2/21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BCF8BEB5-C754-A84F-B7B0-31822548C01B}"/>
              </a:ext>
            </a:extLst>
          </p:cNvPr>
          <p:cNvPicPr>
            <a:picLocks noChangeAspect="1"/>
          </p:cNvPicPr>
          <p:nvPr userDrawn="1"/>
        </p:nvPicPr>
        <p:blipFill rotWithShape="1">
          <a:blip r:embed="rId2">
            <a:alphaModFix/>
          </a:blip>
          <a:srcRect t="43177" b="518"/>
          <a:stretch/>
        </p:blipFill>
        <p:spPr>
          <a:xfrm>
            <a:off x="0" y="-1"/>
            <a:ext cx="12192000" cy="4572001"/>
          </a:xfrm>
          <a:prstGeom prst="rect">
            <a:avLst/>
          </a:prstGeom>
        </p:spPr>
      </p:pic>
      <p:sp>
        <p:nvSpPr>
          <p:cNvPr id="12" name="Rectangle 11">
            <a:extLst>
              <a:ext uri="{FF2B5EF4-FFF2-40B4-BE49-F238E27FC236}">
                <a16:creationId xmlns:a16="http://schemas.microsoft.com/office/drawing/2014/main" id="{81ED9D71-4989-FF42-ACA3-6B80C6EDB2CE}"/>
              </a:ext>
            </a:extLst>
          </p:cNvPr>
          <p:cNvSpPr/>
          <p:nvPr userDrawn="1"/>
        </p:nvSpPr>
        <p:spPr>
          <a:xfrm>
            <a:off x="-1" y="0"/>
            <a:ext cx="12191999" cy="4572000"/>
          </a:xfrm>
          <a:prstGeom prst="rect">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normAutofit/>
          </a:bodyPr>
          <a:lstStyle>
            <a:lvl1pPr>
              <a:defRPr sz="2800"/>
            </a:lvl1pPr>
            <a:lvl2pPr>
              <a:defRPr sz="2600"/>
            </a:lvl2pPr>
            <a:lvl3pPr>
              <a:defRPr sz="24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989320" y="2286000"/>
            <a:ext cx="4754880" cy="4023360"/>
          </a:xfrm>
        </p:spPr>
        <p:txBody>
          <a:bodyPr>
            <a:normAutofit/>
          </a:bodyPr>
          <a:lstStyle>
            <a:lvl1pPr>
              <a:defRPr sz="2800"/>
            </a:lvl1pPr>
            <a:lvl2pPr>
              <a:defRPr sz="2600"/>
            </a:lvl2pPr>
            <a:lvl3pPr>
              <a:defRPr sz="24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3C6A301-0538-44EC-B09D-202E1042A48B}" type="datetimeFigureOut">
              <a:rPr lang="en-US" dirty="0"/>
              <a:t>3/2/21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3/2/21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3/2/21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3/2/21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dirty="0"/>
              <a:t>3/2/21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3/2/21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3/2/21</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 name="Picture 9" descr="Icon&#10;&#10;Description automatically generated">
            <a:extLst>
              <a:ext uri="{FF2B5EF4-FFF2-40B4-BE49-F238E27FC236}">
                <a16:creationId xmlns:a16="http://schemas.microsoft.com/office/drawing/2014/main" id="{1EF865E3-F4CF-9F49-9294-C53CF3CB1E3D}"/>
              </a:ext>
            </a:extLst>
          </p:cNvPr>
          <p:cNvPicPr>
            <a:picLocks noChangeAspect="1"/>
          </p:cNvPicPr>
          <p:nvPr userDrawn="1"/>
        </p:nvPicPr>
        <p:blipFill>
          <a:blip r:embed="rId13"/>
          <a:stretch>
            <a:fillRect/>
          </a:stretch>
        </p:blipFill>
        <p:spPr>
          <a:xfrm>
            <a:off x="10321924" y="6446520"/>
            <a:ext cx="1715939" cy="30184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b="0" i="0" kern="1200" cap="all" spc="100" baseline="0">
          <a:solidFill>
            <a:schemeClr val="tx1">
              <a:lumMod val="95000"/>
              <a:lumOff val="5000"/>
            </a:schemeClr>
          </a:solidFill>
          <a:latin typeface="Tw Cen MT Condensed" panose="020B0606020104020203" pitchFamily="34" charset="77"/>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92608" indent="-164592"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66344" indent="-155448"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irl.umsl.edu/oer/17" TargetMode="External"/><Relationship Id="rId7"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hyperlink" Target="https://creativecommons.org/licenses/by-nc-sa/4.0/" TargetMode="External"/><Relationship Id="rId4" Type="http://schemas.openxmlformats.org/officeDocument/2006/relationships/hyperlink" Target="https://irl.umsl.edu/oer/24"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hyperlink" Target="https://www.thebookdesigner.com/2019/03/fun-with-fonts-getting-ebook-typefaces-right/"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printivity.com/insights/2020/09/13/how-to-embed-fonts-in-pdfs/" TargetMode="External"/><Relationship Id="rId5" Type="http://schemas.openxmlformats.org/officeDocument/2006/relationships/hyperlink" Target="https://www.creativebloq.com/features/font-licensing" TargetMode="External"/><Relationship Id="rId4" Type="http://schemas.openxmlformats.org/officeDocument/2006/relationships/hyperlink" Target="https://designshack.net/articles/typography/what-is-a-font-license-and-do-i-need-on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s://wiki.creativecommons.org/wiki/best_practices_for_attribution" TargetMode="External"/><Relationship Id="rId4" Type="http://schemas.openxmlformats.org/officeDocument/2006/relationships/hyperlink" Target="https://modassicmarketing.com/understanding-image-file-type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orks.bepress.com/judy-schmitt/98/"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at.illinoisstate.edu/web-interactive-communications/accessibility/" TargetMode="External"/><Relationship Id="rId7" Type="http://schemas.openxmlformats.org/officeDocument/2006/relationships/hyperlink" Target="https://guides.cuny.edu/accessibility/evaltools" TargetMode="External"/><Relationship Id="rId2" Type="http://schemas.openxmlformats.org/officeDocument/2006/relationships/hyperlink" Target="https://accessibility.princeton.edu/how" TargetMode="External"/><Relationship Id="rId1" Type="http://schemas.openxmlformats.org/officeDocument/2006/relationships/slideLayout" Target="../slideLayouts/slideLayout2.xml"/><Relationship Id="rId6" Type="http://schemas.openxmlformats.org/officeDocument/2006/relationships/hyperlink" Target="https://accessibility.psu.edu/pdf/" TargetMode="External"/><Relationship Id="rId5" Type="http://schemas.openxmlformats.org/officeDocument/2006/relationships/hyperlink" Target="https://www.washington.edu/accessibility/documents/pdf-word/" TargetMode="External"/><Relationship Id="rId4" Type="http://schemas.openxmlformats.org/officeDocument/2006/relationships/hyperlink" Target="http://www.washington.edu/accessibility/documents/"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ebaim.org/articles/" TargetMode="External"/><Relationship Id="rId2" Type="http://schemas.openxmlformats.org/officeDocument/2006/relationships/hyperlink" Target="http://www.cast.org/our-work/about-udl.html#.XqYk7NNKi8o" TargetMode="External"/><Relationship Id="rId1" Type="http://schemas.openxmlformats.org/officeDocument/2006/relationships/slideLayout" Target="../slideLayouts/slideLayout2.xml"/><Relationship Id="rId5" Type="http://schemas.openxmlformats.org/officeDocument/2006/relationships/hyperlink" Target="https://developer.paciellogroup.com/resources/contrastanalyser/" TargetMode="External"/><Relationship Id="rId4" Type="http://schemas.openxmlformats.org/officeDocument/2006/relationships/hyperlink" Target="https://webaim.org/resources/contrastchecker/"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mailto:J.Schmitt@umsl.edu" TargetMode="External"/><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j.schmitt@umsl.edu" TargetMode="Externa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s://www.thebookdesigner.com/2010/11/book-design-page-layout-software-a-guide-for-diy-author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irl.umsl.edu/oer/17" TargetMode="External"/><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creativecommons.org/licenses/by-nc-sa/4.0/" TargetMode="External"/><Relationship Id="rId4" Type="http://schemas.openxmlformats.org/officeDocument/2006/relationships/hyperlink" Target="https://irl.umsl.edu/oer/24"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www.crossref.org/guestquer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MSL Libraries logo">
            <a:extLst>
              <a:ext uri="{FF2B5EF4-FFF2-40B4-BE49-F238E27FC236}">
                <a16:creationId xmlns:a16="http://schemas.microsoft.com/office/drawing/2014/main" id="{B261D11F-03FB-CE43-9046-F703BCD84371}"/>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0321924" y="6446520"/>
            <a:ext cx="1715939" cy="301848"/>
          </a:xfrm>
          <a:prstGeom prst="rect">
            <a:avLst/>
          </a:prstGeom>
        </p:spPr>
      </p:pic>
      <p:sp>
        <p:nvSpPr>
          <p:cNvPr id="5" name="Subtitle 2">
            <a:extLst>
              <a:ext uri="{FF2B5EF4-FFF2-40B4-BE49-F238E27FC236}">
                <a16:creationId xmlns:a16="http://schemas.microsoft.com/office/drawing/2014/main" id="{0323AAD3-CBD2-5849-B191-69A54CD01283}"/>
              </a:ext>
            </a:extLst>
          </p:cNvPr>
          <p:cNvSpPr txBox="1">
            <a:spLocks/>
          </p:cNvSpPr>
          <p:nvPr/>
        </p:nvSpPr>
        <p:spPr>
          <a:xfrm>
            <a:off x="891175" y="3611880"/>
            <a:ext cx="7283562" cy="1256817"/>
          </a:xfrm>
          <a:prstGeom prst="rect">
            <a:avLst/>
          </a:prstGeom>
          <a:effectLst>
            <a:outerShdw blurRad="38100" dist="25400" dir="2700000" algn="tl" rotWithShape="0">
              <a:prstClr val="black"/>
            </a:outerShdw>
          </a:effectLst>
        </p:spPr>
        <p:txBody>
          <a:bodyPr vert="horz" lIns="91440" tIns="45720" rIns="91440" bIns="45720" rtlCol="0" anchor="ctr">
            <a:normAutofit/>
          </a:bodyPr>
          <a:lstStyle>
            <a:lvl1pPr marL="0" indent="0" algn="l" defTabSz="914400" rtl="0" eaLnBrk="1" latinLnBrk="0" hangingPunct="1">
              <a:lnSpc>
                <a:spcPct val="100000"/>
              </a:lnSpc>
              <a:spcBef>
                <a:spcPts val="0"/>
              </a:spcBef>
              <a:spcAft>
                <a:spcPts val="200"/>
              </a:spcAft>
              <a:buClr>
                <a:schemeClr val="accent1"/>
              </a:buClr>
              <a:buSzPct val="100000"/>
              <a:buFont typeface="Tw Cen MT" panose="020B0602020104020603" pitchFamily="34" charset="0"/>
              <a:buNone/>
              <a:defRPr sz="2400" b="0" i="0" kern="1200">
                <a:solidFill>
                  <a:schemeClr val="tx1">
                    <a:lumMod val="95000"/>
                    <a:lumOff val="5000"/>
                  </a:schemeClr>
                </a:solidFill>
                <a:latin typeface="+mn-lt"/>
                <a:ea typeface="+mn-ea"/>
                <a:cs typeface="+mn-cs"/>
              </a:defRPr>
            </a:lvl1pPr>
            <a:lvl2pPr marL="457200" indent="0" algn="ctr" defTabSz="914400" rtl="0" eaLnBrk="1" latinLnBrk="0" hangingPunct="1">
              <a:lnSpc>
                <a:spcPct val="110000"/>
              </a:lnSpc>
              <a:spcBef>
                <a:spcPts val="200"/>
              </a:spcBef>
              <a:spcAft>
                <a:spcPts val="400"/>
              </a:spcAft>
              <a:buClr>
                <a:schemeClr val="accent1"/>
              </a:buClr>
              <a:buFont typeface="Wingdings 3" pitchFamily="18" charset="2"/>
              <a:buNone/>
              <a:defRPr sz="1800" b="0" i="0" kern="1200">
                <a:solidFill>
                  <a:schemeClr val="tx1"/>
                </a:solidFill>
                <a:latin typeface="+mn-lt"/>
                <a:ea typeface="+mn-ea"/>
                <a:cs typeface="+mn-cs"/>
              </a:defRPr>
            </a:lvl2pPr>
            <a:lvl3pPr marL="914400" indent="0" algn="ctr" defTabSz="914400" rtl="0" eaLnBrk="1" latinLnBrk="0" hangingPunct="1">
              <a:lnSpc>
                <a:spcPct val="110000"/>
              </a:lnSpc>
              <a:spcBef>
                <a:spcPts val="200"/>
              </a:spcBef>
              <a:spcAft>
                <a:spcPts val="400"/>
              </a:spcAft>
              <a:buClr>
                <a:schemeClr val="accent1"/>
              </a:buClr>
              <a:buFont typeface="Wingdings 3" pitchFamily="18" charset="2"/>
              <a:buNone/>
              <a:defRPr sz="1800" b="0" i="0" kern="1200">
                <a:solidFill>
                  <a:schemeClr val="tx1"/>
                </a:solidFill>
                <a:latin typeface="+mn-lt"/>
                <a:ea typeface="+mn-ea"/>
                <a:cs typeface="+mn-cs"/>
              </a:defRPr>
            </a:lvl3pPr>
            <a:lvl4pPr marL="1371600" indent="0" algn="ctr" defTabSz="914400" rtl="0" eaLnBrk="1" latinLnBrk="0" hangingPunct="1">
              <a:lnSpc>
                <a:spcPct val="110000"/>
              </a:lnSpc>
              <a:spcBef>
                <a:spcPts val="200"/>
              </a:spcBef>
              <a:spcAft>
                <a:spcPts val="400"/>
              </a:spcAft>
              <a:buClr>
                <a:schemeClr val="accent1"/>
              </a:buClr>
              <a:buFont typeface="Wingdings 3" pitchFamily="18" charset="2"/>
              <a:buNone/>
              <a:defRPr sz="1800" b="0" i="0" kern="1200">
                <a:solidFill>
                  <a:schemeClr val="tx1"/>
                </a:solidFill>
                <a:latin typeface="+mn-lt"/>
                <a:ea typeface="+mn-ea"/>
                <a:cs typeface="+mn-cs"/>
              </a:defRPr>
            </a:lvl4pPr>
            <a:lvl5pPr marL="1828800" indent="0" algn="ctr" defTabSz="914400" rtl="0" eaLnBrk="1" latinLnBrk="0" hangingPunct="1">
              <a:lnSpc>
                <a:spcPct val="110000"/>
              </a:lnSpc>
              <a:spcBef>
                <a:spcPts val="200"/>
              </a:spcBef>
              <a:spcAft>
                <a:spcPts val="400"/>
              </a:spcAft>
              <a:buClr>
                <a:schemeClr val="accent1"/>
              </a:buClr>
              <a:buFont typeface="Wingdings 3" pitchFamily="18" charset="2"/>
              <a:buNone/>
              <a:defRPr sz="1800" b="0" i="0" kern="1200">
                <a:solidFill>
                  <a:schemeClr val="tx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tx1"/>
                </a:solidFill>
                <a:latin typeface="+mn-lt"/>
                <a:ea typeface="+mn-ea"/>
                <a:cs typeface="+mn-cs"/>
              </a:defRPr>
            </a:lvl9pPr>
          </a:lstStyle>
          <a:p>
            <a:pPr algn="r"/>
            <a:r>
              <a:rPr lang="en-US" sz="3600" dirty="0">
                <a:solidFill>
                  <a:schemeClr val="bg1"/>
                </a:solidFill>
                <a:latin typeface="Tw Cen MT Condensed" panose="020B0606020104020203" pitchFamily="34" charset="77"/>
              </a:rPr>
              <a:t>2021 Missouri A&amp;OER Symposium     </a:t>
            </a:r>
            <a:r>
              <a:rPr lang="en-US" sz="2800" dirty="0">
                <a:solidFill>
                  <a:schemeClr val="bg1"/>
                </a:solidFill>
                <a:latin typeface="Tw Cen MT Condensed" panose="020B0606020104020203" pitchFamily="34" charset="77"/>
              </a:rPr>
              <a:t>MARCH 3–5, 2021</a:t>
            </a:r>
          </a:p>
        </p:txBody>
      </p:sp>
      <p:sp>
        <p:nvSpPr>
          <p:cNvPr id="3" name="Subtitle 2">
            <a:extLst>
              <a:ext uri="{FF2B5EF4-FFF2-40B4-BE49-F238E27FC236}">
                <a16:creationId xmlns:a16="http://schemas.microsoft.com/office/drawing/2014/main" id="{B04F89D7-F014-7C4A-B659-A4E848D47DAB}"/>
              </a:ext>
            </a:extLst>
          </p:cNvPr>
          <p:cNvSpPr>
            <a:spLocks noGrp="1"/>
          </p:cNvSpPr>
          <p:nvPr>
            <p:ph type="subTitle" idx="1"/>
          </p:nvPr>
        </p:nvSpPr>
        <p:spPr>
          <a:xfrm>
            <a:off x="4128150" y="4960137"/>
            <a:ext cx="7675177" cy="1463040"/>
          </a:xfrm>
        </p:spPr>
        <p:txBody>
          <a:bodyPr>
            <a:normAutofit/>
          </a:bodyPr>
          <a:lstStyle/>
          <a:p>
            <a:r>
              <a:rPr lang="en-US" sz="2600" dirty="0"/>
              <a:t>Creating Functional and Attractive Open Textbooks </a:t>
            </a:r>
          </a:p>
        </p:txBody>
      </p:sp>
      <p:sp>
        <p:nvSpPr>
          <p:cNvPr id="2" name="Title 1">
            <a:extLst>
              <a:ext uri="{FF2B5EF4-FFF2-40B4-BE49-F238E27FC236}">
                <a16:creationId xmlns:a16="http://schemas.microsoft.com/office/drawing/2014/main" id="{2DA5218F-2790-C741-9C16-7FD54FB36B21}"/>
              </a:ext>
            </a:extLst>
          </p:cNvPr>
          <p:cNvSpPr>
            <a:spLocks noGrp="1"/>
          </p:cNvSpPr>
          <p:nvPr>
            <p:ph type="ctrTitle"/>
          </p:nvPr>
        </p:nvSpPr>
        <p:spPr>
          <a:xfrm>
            <a:off x="583327" y="5055001"/>
            <a:ext cx="3200399" cy="1463040"/>
          </a:xfrm>
        </p:spPr>
        <p:txBody>
          <a:bodyPr/>
          <a:lstStyle/>
          <a:p>
            <a:r>
              <a:rPr lang="en-US" dirty="0"/>
              <a:t>OER Design</a:t>
            </a:r>
          </a:p>
        </p:txBody>
      </p:sp>
    </p:spTree>
    <p:extLst>
      <p:ext uri="{BB962C8B-B14F-4D97-AF65-F5344CB8AC3E}">
        <p14:creationId xmlns:p14="http://schemas.microsoft.com/office/powerpoint/2010/main" val="333600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3D18283-CBED-2246-BFDD-9776F87E828B}"/>
              </a:ext>
            </a:extLst>
          </p:cNvPr>
          <p:cNvSpPr txBox="1"/>
          <p:nvPr/>
        </p:nvSpPr>
        <p:spPr>
          <a:xfrm>
            <a:off x="8701266" y="5396403"/>
            <a:ext cx="3349277" cy="769441"/>
          </a:xfrm>
          <a:prstGeom prst="rect">
            <a:avLst/>
          </a:prstGeom>
          <a:noFill/>
        </p:spPr>
        <p:txBody>
          <a:bodyPr wrap="square" rtlCol="0">
            <a:spAutoFit/>
          </a:bodyPr>
          <a:lstStyle/>
          <a:p>
            <a:r>
              <a:rPr lang="en-US" sz="1100" dirty="0">
                <a:latin typeface="Avenir Next Condensed Medium" panose="020B0506020202020204" pitchFamily="34" charset="0"/>
              </a:rPr>
              <a:t>Left,</a:t>
            </a:r>
            <a:r>
              <a:rPr lang="en-US" sz="1100" dirty="0">
                <a:latin typeface="Avenir Next Condensed" panose="020B0506020202020204" pitchFamily="34" charset="0"/>
              </a:rPr>
              <a:t> Allard-Kropp, M. (2020). </a:t>
            </a:r>
            <a:r>
              <a:rPr lang="en-US" sz="1100" i="1" dirty="0">
                <a:latin typeface="Avenir Next Condensed" panose="020B0506020202020204" pitchFamily="34" charset="0"/>
              </a:rPr>
              <a:t>Languages and worldview</a:t>
            </a:r>
            <a:r>
              <a:rPr lang="en-US" sz="1100" dirty="0">
                <a:latin typeface="Avenir Next Condensed" panose="020B0506020202020204" pitchFamily="34" charset="0"/>
              </a:rPr>
              <a:t>. </a:t>
            </a:r>
            <a:r>
              <a:rPr lang="en-US" sz="1100" dirty="0">
                <a:latin typeface="Avenir Next Condensed" panose="020B0506020202020204" pitchFamily="34" charset="0"/>
                <a:hlinkClick r:id="rId3"/>
              </a:rPr>
              <a:t>http://irl.umsl.edu/oer/17</a:t>
            </a:r>
            <a:r>
              <a:rPr lang="en-US" sz="1100" dirty="0">
                <a:latin typeface="Avenir Next Condensed" panose="020B0506020202020204" pitchFamily="34" charset="0"/>
              </a:rPr>
              <a:t>. </a:t>
            </a:r>
            <a:r>
              <a:rPr lang="en-US" sz="1100" dirty="0">
                <a:latin typeface="Avenir Next Condensed Medium" panose="020B0506020202020204" pitchFamily="34" charset="0"/>
              </a:rPr>
              <a:t>Above,</a:t>
            </a:r>
            <a:r>
              <a:rPr lang="en-US" sz="1100" dirty="0">
                <a:latin typeface="Avenir Next Condensed" panose="020B0506020202020204" pitchFamily="34" charset="0"/>
              </a:rPr>
              <a:t> </a:t>
            </a:r>
            <a:r>
              <a:rPr lang="en-US" sz="1100" dirty="0" err="1">
                <a:latin typeface="Avenir Next Condensed" panose="020B0506020202020204" pitchFamily="34" charset="0"/>
              </a:rPr>
              <a:t>Ahrndt</a:t>
            </a:r>
            <a:r>
              <a:rPr lang="en-US" sz="1100" dirty="0">
                <a:latin typeface="Avenir Next Condensed" panose="020B0506020202020204" pitchFamily="34" charset="0"/>
              </a:rPr>
              <a:t>, S. (2020). </a:t>
            </a:r>
            <a:r>
              <a:rPr lang="en-US" sz="1100" i="1" dirty="0">
                <a:latin typeface="Avenir Next Condensed" panose="020B0506020202020204" pitchFamily="34" charset="0"/>
              </a:rPr>
              <a:t>Intercultural </a:t>
            </a:r>
            <a:br>
              <a:rPr lang="en-US" sz="1100" i="1" dirty="0">
                <a:latin typeface="Avenir Next Condensed" panose="020B0506020202020204" pitchFamily="34" charset="0"/>
              </a:rPr>
            </a:br>
            <a:r>
              <a:rPr lang="en-US" sz="1100" i="1" dirty="0">
                <a:latin typeface="Avenir Next Condensed" panose="020B0506020202020204" pitchFamily="34" charset="0"/>
              </a:rPr>
              <a:t>communication</a:t>
            </a:r>
            <a:r>
              <a:rPr lang="en-US" sz="1100" dirty="0">
                <a:latin typeface="Avenir Next Condensed" panose="020B0506020202020204" pitchFamily="34" charset="0"/>
              </a:rPr>
              <a:t>. </a:t>
            </a:r>
            <a:r>
              <a:rPr lang="en-US" sz="1100" dirty="0">
                <a:latin typeface="Avenir Next Condensed" panose="020B0506020202020204" pitchFamily="34" charset="0"/>
                <a:hlinkClick r:id="rId4"/>
              </a:rPr>
              <a:t>https://irl.umsl.edu/oer/24</a:t>
            </a:r>
            <a:r>
              <a:rPr lang="en-US" sz="1100" dirty="0">
                <a:latin typeface="Avenir Next Condensed" panose="020B0506020202020204" pitchFamily="34" charset="0"/>
              </a:rPr>
              <a:t>  Both used under </a:t>
            </a:r>
            <a:br>
              <a:rPr lang="en-US" sz="1100" dirty="0">
                <a:latin typeface="Avenir Next Condensed" panose="020B0506020202020204" pitchFamily="34" charset="0"/>
              </a:rPr>
            </a:br>
            <a:r>
              <a:rPr lang="en-US" sz="1100" dirty="0">
                <a:latin typeface="Avenir Next Condensed" panose="020B0506020202020204" pitchFamily="34" charset="0"/>
                <a:hlinkClick r:id="rId5"/>
              </a:rPr>
              <a:t>CC BY-NC-SA 4.0</a:t>
            </a:r>
            <a:r>
              <a:rPr lang="en-US" sz="1100" dirty="0">
                <a:latin typeface="Avenir Next Condensed" panose="020B0506020202020204" pitchFamily="34" charset="0"/>
              </a:rPr>
              <a:t>.</a:t>
            </a:r>
          </a:p>
        </p:txBody>
      </p:sp>
      <p:pic>
        <p:nvPicPr>
          <p:cNvPr id="10" name="Picture 9" descr="A one-column book page">
            <a:extLst>
              <a:ext uri="{FF2B5EF4-FFF2-40B4-BE49-F238E27FC236}">
                <a16:creationId xmlns:a16="http://schemas.microsoft.com/office/drawing/2014/main" id="{5B539B64-4556-2141-8855-F0EB96592862}"/>
              </a:ext>
            </a:extLst>
          </p:cNvPr>
          <p:cNvPicPr>
            <a:picLocks noChangeAspect="1"/>
          </p:cNvPicPr>
          <p:nvPr/>
        </p:nvPicPr>
        <p:blipFill rotWithShape="1">
          <a:blip r:embed="rId6"/>
          <a:srcRect l="6323" r="3317" b="6953"/>
          <a:stretch/>
        </p:blipFill>
        <p:spPr>
          <a:xfrm>
            <a:off x="5144159" y="2030996"/>
            <a:ext cx="3521937" cy="4533365"/>
          </a:xfrm>
          <a:prstGeom prst="rect">
            <a:avLst/>
          </a:prstGeom>
          <a:ln w="38100">
            <a:solidFill>
              <a:schemeClr val="accent5">
                <a:lumMod val="75000"/>
              </a:schemeClr>
            </a:solidFill>
          </a:ln>
        </p:spPr>
      </p:pic>
      <p:pic>
        <p:nvPicPr>
          <p:cNvPr id="7" name="Picture 6" descr="A two-column book page">
            <a:extLst>
              <a:ext uri="{FF2B5EF4-FFF2-40B4-BE49-F238E27FC236}">
                <a16:creationId xmlns:a16="http://schemas.microsoft.com/office/drawing/2014/main" id="{0E49D2A5-815E-F44D-9DF8-E1E16C41C46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233" r="4850" b="2635"/>
          <a:stretch/>
        </p:blipFill>
        <p:spPr>
          <a:xfrm>
            <a:off x="8585727" y="788708"/>
            <a:ext cx="3349277" cy="4533365"/>
          </a:xfrm>
          <a:prstGeom prst="rect">
            <a:avLst/>
          </a:prstGeom>
          <a:ln w="38100">
            <a:solidFill>
              <a:schemeClr val="accent5">
                <a:lumMod val="75000"/>
              </a:schemeClr>
            </a:solidFill>
          </a:ln>
        </p:spPr>
      </p:pic>
      <p:sp>
        <p:nvSpPr>
          <p:cNvPr id="3" name="Content Placeholder 2">
            <a:extLst>
              <a:ext uri="{FF2B5EF4-FFF2-40B4-BE49-F238E27FC236}">
                <a16:creationId xmlns:a16="http://schemas.microsoft.com/office/drawing/2014/main" id="{CB37E30B-6F52-764A-8D64-A7582CFCC55D}"/>
              </a:ext>
            </a:extLst>
          </p:cNvPr>
          <p:cNvSpPr>
            <a:spLocks noGrp="1"/>
          </p:cNvSpPr>
          <p:nvPr>
            <p:ph idx="1"/>
          </p:nvPr>
        </p:nvSpPr>
        <p:spPr>
          <a:xfrm>
            <a:off x="1024128" y="2008524"/>
            <a:ext cx="9720073" cy="4849476"/>
          </a:xfrm>
        </p:spPr>
        <p:txBody>
          <a:bodyPr>
            <a:normAutofit/>
          </a:bodyPr>
          <a:lstStyle/>
          <a:p>
            <a:r>
              <a:rPr lang="en-US" dirty="0"/>
              <a:t>One column vs. </a:t>
            </a:r>
            <a:br>
              <a:rPr lang="en-US" dirty="0"/>
            </a:br>
            <a:r>
              <a:rPr lang="en-US" dirty="0"/>
              <a:t>multiple columns</a:t>
            </a:r>
          </a:p>
          <a:p>
            <a:pPr lvl="1"/>
            <a:r>
              <a:rPr lang="en-US" dirty="0"/>
              <a:t>Maximum column width</a:t>
            </a:r>
          </a:p>
          <a:p>
            <a:pPr lvl="1"/>
            <a:r>
              <a:rPr lang="en-US" dirty="0"/>
              <a:t>Leading</a:t>
            </a:r>
          </a:p>
          <a:p>
            <a:pPr lvl="1"/>
            <a:r>
              <a:rPr lang="en-US" dirty="0"/>
              <a:t>Paragraph breaks </a:t>
            </a:r>
          </a:p>
          <a:p>
            <a:pPr lvl="1"/>
            <a:r>
              <a:rPr lang="en-US" dirty="0"/>
              <a:t>Alignment</a:t>
            </a:r>
          </a:p>
          <a:p>
            <a:r>
              <a:rPr lang="en-US" dirty="0"/>
              <a:t>Colors</a:t>
            </a:r>
          </a:p>
          <a:p>
            <a:r>
              <a:rPr lang="en-US" dirty="0"/>
              <a:t>Visual interest</a:t>
            </a:r>
          </a:p>
        </p:txBody>
      </p:sp>
      <p:sp>
        <p:nvSpPr>
          <p:cNvPr id="2" name="Title 1">
            <a:extLst>
              <a:ext uri="{FF2B5EF4-FFF2-40B4-BE49-F238E27FC236}">
                <a16:creationId xmlns:a16="http://schemas.microsoft.com/office/drawing/2014/main" id="{A11D1B50-6126-0241-9875-9F6C4AE676E8}"/>
              </a:ext>
            </a:extLst>
          </p:cNvPr>
          <p:cNvSpPr>
            <a:spLocks noGrp="1"/>
          </p:cNvSpPr>
          <p:nvPr>
            <p:ph type="title"/>
          </p:nvPr>
        </p:nvSpPr>
        <p:spPr/>
        <p:txBody>
          <a:bodyPr/>
          <a:lstStyle/>
          <a:p>
            <a:r>
              <a:rPr lang="en-US" dirty="0"/>
              <a:t>Page Design and Colors</a:t>
            </a:r>
          </a:p>
        </p:txBody>
      </p:sp>
      <p:sp>
        <p:nvSpPr>
          <p:cNvPr id="4" name="Rectangle 3">
            <a:extLst>
              <a:ext uri="{FF2B5EF4-FFF2-40B4-BE49-F238E27FC236}">
                <a16:creationId xmlns:a16="http://schemas.microsoft.com/office/drawing/2014/main" id="{DDD8C865-B6F7-0E49-B949-CB4C0E7DF181}"/>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5">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Content Placeholder 13">
            <a:extLst>
              <a:ext uri="{FF2B5EF4-FFF2-40B4-BE49-F238E27FC236}">
                <a16:creationId xmlns:a16="http://schemas.microsoft.com/office/drawing/2014/main" id="{4976C5A0-EA49-1844-9A25-D5F07B4D501C}"/>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APPEARANCE</a:t>
            </a:r>
            <a:endParaRPr lang="en-US" sz="2000" i="1" dirty="0"/>
          </a:p>
        </p:txBody>
      </p:sp>
    </p:spTree>
    <p:extLst>
      <p:ext uri="{BB962C8B-B14F-4D97-AF65-F5344CB8AC3E}">
        <p14:creationId xmlns:p14="http://schemas.microsoft.com/office/powerpoint/2010/main" val="1255037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xamples of serif and sans-serif fonts illustrating serifs, x-height, ascenders, descenders, proportional spacing, and tabular spacing">
            <a:extLst>
              <a:ext uri="{FF2B5EF4-FFF2-40B4-BE49-F238E27FC236}">
                <a16:creationId xmlns:a16="http://schemas.microsoft.com/office/drawing/2014/main" id="{B0911C94-B2BD-F24F-8B3C-E69B08793B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8814" y="1790466"/>
            <a:ext cx="4990155" cy="3174712"/>
          </a:xfrm>
          <a:prstGeom prst="rect">
            <a:avLst/>
          </a:prstGeom>
          <a:ln w="38100">
            <a:solidFill>
              <a:schemeClr val="accent5">
                <a:lumMod val="75000"/>
              </a:schemeClr>
            </a:solidFill>
          </a:ln>
        </p:spPr>
      </p:pic>
      <p:cxnSp>
        <p:nvCxnSpPr>
          <p:cNvPr id="54" name="Straight Connector 53" descr="Line pointing to four digits with tabular spacing">
            <a:extLst>
              <a:ext uri="{FF2B5EF4-FFF2-40B4-BE49-F238E27FC236}">
                <a16:creationId xmlns:a16="http://schemas.microsoft.com/office/drawing/2014/main" id="{475F7932-6846-B044-8DF7-F659BC9A4AFA}"/>
              </a:ext>
            </a:extLst>
          </p:cNvPr>
          <p:cNvCxnSpPr>
            <a:cxnSpLocks/>
            <a:endCxn id="48" idx="0"/>
          </p:cNvCxnSpPr>
          <p:nvPr/>
        </p:nvCxnSpPr>
        <p:spPr>
          <a:xfrm flipH="1">
            <a:off x="9456975" y="4860043"/>
            <a:ext cx="3558" cy="333942"/>
          </a:xfrm>
          <a:prstGeom prst="line">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55" name="Left Brace 54" descr="Bracket showing four digits with tabular spacing">
            <a:extLst>
              <a:ext uri="{FF2B5EF4-FFF2-40B4-BE49-F238E27FC236}">
                <a16:creationId xmlns:a16="http://schemas.microsoft.com/office/drawing/2014/main" id="{FA104C49-545B-F44A-8BFB-08990C68F8AE}"/>
              </a:ext>
            </a:extLst>
          </p:cNvPr>
          <p:cNvSpPr/>
          <p:nvPr/>
        </p:nvSpPr>
        <p:spPr>
          <a:xfrm rot="16200000">
            <a:off x="9385123" y="3992951"/>
            <a:ext cx="155448" cy="1578735"/>
          </a:xfrm>
          <a:prstGeom prst="leftBrace">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TextBox 47">
            <a:extLst>
              <a:ext uri="{FF2B5EF4-FFF2-40B4-BE49-F238E27FC236}">
                <a16:creationId xmlns:a16="http://schemas.microsoft.com/office/drawing/2014/main" id="{2922489E-98A1-5C42-96CD-611E704C6B71}"/>
              </a:ext>
            </a:extLst>
          </p:cNvPr>
          <p:cNvSpPr txBox="1"/>
          <p:nvPr/>
        </p:nvSpPr>
        <p:spPr>
          <a:xfrm>
            <a:off x="8991142" y="5193985"/>
            <a:ext cx="931665" cy="646331"/>
          </a:xfrm>
          <a:prstGeom prst="rect">
            <a:avLst/>
          </a:prstGeom>
          <a:noFill/>
        </p:spPr>
        <p:txBody>
          <a:bodyPr wrap="none" rtlCol="0">
            <a:spAutoFit/>
          </a:bodyPr>
          <a:lstStyle/>
          <a:p>
            <a:pPr algn="ctr"/>
            <a:r>
              <a:rPr lang="en-US" dirty="0"/>
              <a:t>tabular</a:t>
            </a:r>
          </a:p>
          <a:p>
            <a:pPr algn="ctr"/>
            <a:r>
              <a:rPr lang="en-US" dirty="0"/>
              <a:t>spacing</a:t>
            </a:r>
          </a:p>
        </p:txBody>
      </p:sp>
      <p:cxnSp>
        <p:nvCxnSpPr>
          <p:cNvPr id="49" name="Straight Connector 48" descr="Line pointing to four digits with proportional spacing">
            <a:extLst>
              <a:ext uri="{FF2B5EF4-FFF2-40B4-BE49-F238E27FC236}">
                <a16:creationId xmlns:a16="http://schemas.microsoft.com/office/drawing/2014/main" id="{2ABF7F0B-0C61-0E42-98F2-7EB1948C7121}"/>
              </a:ext>
            </a:extLst>
          </p:cNvPr>
          <p:cNvCxnSpPr>
            <a:cxnSpLocks/>
          </p:cNvCxnSpPr>
          <p:nvPr/>
        </p:nvCxnSpPr>
        <p:spPr>
          <a:xfrm flipH="1">
            <a:off x="7731517" y="4860043"/>
            <a:ext cx="0" cy="333942"/>
          </a:xfrm>
          <a:prstGeom prst="line">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52" name="Left Brace 51" descr="Bracket showing four digits with proportional spacing">
            <a:extLst>
              <a:ext uri="{FF2B5EF4-FFF2-40B4-BE49-F238E27FC236}">
                <a16:creationId xmlns:a16="http://schemas.microsoft.com/office/drawing/2014/main" id="{B0B7116B-B796-6947-ACC8-DAABCE559539}"/>
              </a:ext>
            </a:extLst>
          </p:cNvPr>
          <p:cNvSpPr/>
          <p:nvPr/>
        </p:nvSpPr>
        <p:spPr>
          <a:xfrm rot="16200000">
            <a:off x="7651229" y="4118762"/>
            <a:ext cx="155448" cy="1327114"/>
          </a:xfrm>
          <a:prstGeom prst="leftBrace">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TextBox 46">
            <a:extLst>
              <a:ext uri="{FF2B5EF4-FFF2-40B4-BE49-F238E27FC236}">
                <a16:creationId xmlns:a16="http://schemas.microsoft.com/office/drawing/2014/main" id="{DED13C11-D6CE-2341-9A30-E799245617F6}"/>
              </a:ext>
            </a:extLst>
          </p:cNvPr>
          <p:cNvSpPr txBox="1"/>
          <p:nvPr/>
        </p:nvSpPr>
        <p:spPr>
          <a:xfrm>
            <a:off x="7002811" y="5193985"/>
            <a:ext cx="1441227" cy="646331"/>
          </a:xfrm>
          <a:prstGeom prst="rect">
            <a:avLst/>
          </a:prstGeom>
          <a:noFill/>
        </p:spPr>
        <p:txBody>
          <a:bodyPr wrap="none" rtlCol="0">
            <a:spAutoFit/>
          </a:bodyPr>
          <a:lstStyle/>
          <a:p>
            <a:pPr algn="ctr"/>
            <a:r>
              <a:rPr lang="en-US" dirty="0"/>
              <a:t>proportional</a:t>
            </a:r>
          </a:p>
          <a:p>
            <a:pPr algn="ctr"/>
            <a:r>
              <a:rPr lang="en-US" dirty="0"/>
              <a:t>spacing</a:t>
            </a:r>
          </a:p>
        </p:txBody>
      </p:sp>
      <p:cxnSp>
        <p:nvCxnSpPr>
          <p:cNvPr id="29" name="Straight Connector 28" descr="Line pointing to a descender">
            <a:extLst>
              <a:ext uri="{FF2B5EF4-FFF2-40B4-BE49-F238E27FC236}">
                <a16:creationId xmlns:a16="http://schemas.microsoft.com/office/drawing/2014/main" id="{0E0B37C8-FA69-2247-B0D0-09C881F9A2A0}"/>
              </a:ext>
            </a:extLst>
          </p:cNvPr>
          <p:cNvCxnSpPr>
            <a:cxnSpLocks/>
          </p:cNvCxnSpPr>
          <p:nvPr/>
        </p:nvCxnSpPr>
        <p:spPr>
          <a:xfrm flipH="1">
            <a:off x="6529267" y="3722413"/>
            <a:ext cx="1122539" cy="0"/>
          </a:xfrm>
          <a:prstGeom prst="line">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27" name="Oval 26" descr="Circle around a descender">
            <a:extLst>
              <a:ext uri="{FF2B5EF4-FFF2-40B4-BE49-F238E27FC236}">
                <a16:creationId xmlns:a16="http://schemas.microsoft.com/office/drawing/2014/main" id="{1BC8F5D9-4A7A-A345-8D91-D6E1DC6AA664}"/>
              </a:ext>
            </a:extLst>
          </p:cNvPr>
          <p:cNvSpPr/>
          <p:nvPr/>
        </p:nvSpPr>
        <p:spPr>
          <a:xfrm>
            <a:off x="7651806" y="3618936"/>
            <a:ext cx="181554" cy="181554"/>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BE53AC57-365C-C24E-B86F-1F8716C6FAAB}"/>
              </a:ext>
            </a:extLst>
          </p:cNvPr>
          <p:cNvSpPr txBox="1"/>
          <p:nvPr/>
        </p:nvSpPr>
        <p:spPr>
          <a:xfrm>
            <a:off x="5373518" y="3519522"/>
            <a:ext cx="1202573" cy="369332"/>
          </a:xfrm>
          <a:prstGeom prst="rect">
            <a:avLst/>
          </a:prstGeom>
          <a:noFill/>
        </p:spPr>
        <p:txBody>
          <a:bodyPr wrap="none" rtlCol="0">
            <a:spAutoFit/>
          </a:bodyPr>
          <a:lstStyle/>
          <a:p>
            <a:r>
              <a:rPr lang="en-US" dirty="0"/>
              <a:t>descender</a:t>
            </a:r>
          </a:p>
        </p:txBody>
      </p:sp>
      <p:cxnSp>
        <p:nvCxnSpPr>
          <p:cNvPr id="45" name="Straight Connector 44" descr="Line pointing to an ascender">
            <a:extLst>
              <a:ext uri="{FF2B5EF4-FFF2-40B4-BE49-F238E27FC236}">
                <a16:creationId xmlns:a16="http://schemas.microsoft.com/office/drawing/2014/main" id="{E3D6C4F5-EF8F-614F-8090-CBAA98A375F5}"/>
              </a:ext>
            </a:extLst>
          </p:cNvPr>
          <p:cNvCxnSpPr>
            <a:cxnSpLocks/>
            <a:stCxn id="39" idx="1"/>
          </p:cNvCxnSpPr>
          <p:nvPr/>
        </p:nvCxnSpPr>
        <p:spPr>
          <a:xfrm flipH="1">
            <a:off x="6529269" y="3092865"/>
            <a:ext cx="2349982" cy="105985"/>
          </a:xfrm>
          <a:prstGeom prst="line">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9" name="Oval 38" descr="Circle around an ascender">
            <a:extLst>
              <a:ext uri="{FF2B5EF4-FFF2-40B4-BE49-F238E27FC236}">
                <a16:creationId xmlns:a16="http://schemas.microsoft.com/office/drawing/2014/main" id="{2A728A73-2BFA-2349-A6DE-72EBABA19B4D}"/>
              </a:ext>
            </a:extLst>
          </p:cNvPr>
          <p:cNvSpPr/>
          <p:nvPr/>
        </p:nvSpPr>
        <p:spPr>
          <a:xfrm>
            <a:off x="8852663" y="3066277"/>
            <a:ext cx="181554" cy="181554"/>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0A8491D9-B690-6E48-A248-7EA5FEFCCBE0}"/>
              </a:ext>
            </a:extLst>
          </p:cNvPr>
          <p:cNvSpPr txBox="1"/>
          <p:nvPr/>
        </p:nvSpPr>
        <p:spPr>
          <a:xfrm>
            <a:off x="5501758" y="3009696"/>
            <a:ext cx="1074333" cy="369332"/>
          </a:xfrm>
          <a:prstGeom prst="rect">
            <a:avLst/>
          </a:prstGeom>
          <a:noFill/>
        </p:spPr>
        <p:txBody>
          <a:bodyPr wrap="none" rtlCol="0">
            <a:spAutoFit/>
          </a:bodyPr>
          <a:lstStyle/>
          <a:p>
            <a:r>
              <a:rPr lang="en-US" dirty="0"/>
              <a:t>ascender</a:t>
            </a:r>
          </a:p>
        </p:txBody>
      </p:sp>
      <p:cxnSp>
        <p:nvCxnSpPr>
          <p:cNvPr id="13" name="Straight Connector 12" descr="Line pointing to a serif">
            <a:extLst>
              <a:ext uri="{FF2B5EF4-FFF2-40B4-BE49-F238E27FC236}">
                <a16:creationId xmlns:a16="http://schemas.microsoft.com/office/drawing/2014/main" id="{CC91B804-2A75-8D45-9CB1-E52D69EFDA2A}"/>
              </a:ext>
            </a:extLst>
          </p:cNvPr>
          <p:cNvCxnSpPr>
            <a:cxnSpLocks/>
            <a:stCxn id="64" idx="2"/>
          </p:cNvCxnSpPr>
          <p:nvPr/>
        </p:nvCxnSpPr>
        <p:spPr>
          <a:xfrm flipH="1">
            <a:off x="6529268" y="2669282"/>
            <a:ext cx="466652" cy="139302"/>
          </a:xfrm>
          <a:prstGeom prst="line">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 name="Oval 9" descr="Circle around a serif">
            <a:extLst>
              <a:ext uri="{FF2B5EF4-FFF2-40B4-BE49-F238E27FC236}">
                <a16:creationId xmlns:a16="http://schemas.microsoft.com/office/drawing/2014/main" id="{B40A2B59-89A9-1641-A418-A2EB010B94B2}"/>
              </a:ext>
            </a:extLst>
          </p:cNvPr>
          <p:cNvSpPr/>
          <p:nvPr/>
        </p:nvSpPr>
        <p:spPr>
          <a:xfrm>
            <a:off x="7833360" y="2593540"/>
            <a:ext cx="157701" cy="157701"/>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descr="Line pointing to a serif">
            <a:extLst>
              <a:ext uri="{FF2B5EF4-FFF2-40B4-BE49-F238E27FC236}">
                <a16:creationId xmlns:a16="http://schemas.microsoft.com/office/drawing/2014/main" id="{4E25CEF2-FC32-A04D-AC83-00CB7B5C3544}"/>
              </a:ext>
            </a:extLst>
          </p:cNvPr>
          <p:cNvCxnSpPr>
            <a:cxnSpLocks/>
          </p:cNvCxnSpPr>
          <p:nvPr/>
        </p:nvCxnSpPr>
        <p:spPr>
          <a:xfrm flipH="1">
            <a:off x="6527899" y="2703762"/>
            <a:ext cx="1328556" cy="102813"/>
          </a:xfrm>
          <a:prstGeom prst="line">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64" name="Oval 63" descr="Circle around a serif">
            <a:extLst>
              <a:ext uri="{FF2B5EF4-FFF2-40B4-BE49-F238E27FC236}">
                <a16:creationId xmlns:a16="http://schemas.microsoft.com/office/drawing/2014/main" id="{7B6DAA8E-6A0E-8149-BDE0-AFCD8DBB8E09}"/>
              </a:ext>
            </a:extLst>
          </p:cNvPr>
          <p:cNvSpPr/>
          <p:nvPr/>
        </p:nvSpPr>
        <p:spPr>
          <a:xfrm>
            <a:off x="6995920" y="2590431"/>
            <a:ext cx="157701" cy="157701"/>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8BA70DA-99E9-464E-A513-275518BFFDA6}"/>
              </a:ext>
            </a:extLst>
          </p:cNvPr>
          <p:cNvSpPr txBox="1"/>
          <p:nvPr/>
        </p:nvSpPr>
        <p:spPr>
          <a:xfrm>
            <a:off x="5851277" y="2615813"/>
            <a:ext cx="724814" cy="369332"/>
          </a:xfrm>
          <a:prstGeom prst="rect">
            <a:avLst/>
          </a:prstGeom>
          <a:noFill/>
        </p:spPr>
        <p:txBody>
          <a:bodyPr wrap="none" rtlCol="0">
            <a:spAutoFit/>
          </a:bodyPr>
          <a:lstStyle/>
          <a:p>
            <a:r>
              <a:rPr lang="en-US" dirty="0"/>
              <a:t>serifs</a:t>
            </a:r>
          </a:p>
        </p:txBody>
      </p:sp>
      <p:cxnSp>
        <p:nvCxnSpPr>
          <p:cNvPr id="24" name="Straight Arrow Connector 23" descr="Line with arrow pointing to the x-height">
            <a:extLst>
              <a:ext uri="{FF2B5EF4-FFF2-40B4-BE49-F238E27FC236}">
                <a16:creationId xmlns:a16="http://schemas.microsoft.com/office/drawing/2014/main" id="{6955FE36-3749-664E-B150-D3F3FB3DD3C5}"/>
              </a:ext>
            </a:extLst>
          </p:cNvPr>
          <p:cNvCxnSpPr>
            <a:cxnSpLocks/>
          </p:cNvCxnSpPr>
          <p:nvPr/>
        </p:nvCxnSpPr>
        <p:spPr>
          <a:xfrm>
            <a:off x="6529948" y="2328434"/>
            <a:ext cx="535448" cy="0"/>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8798E023-0D52-8949-B7FF-145541D94FB0}"/>
              </a:ext>
            </a:extLst>
          </p:cNvPr>
          <p:cNvSpPr txBox="1"/>
          <p:nvPr/>
        </p:nvSpPr>
        <p:spPr>
          <a:xfrm>
            <a:off x="5591430" y="2131576"/>
            <a:ext cx="1002134" cy="369332"/>
          </a:xfrm>
          <a:prstGeom prst="rect">
            <a:avLst/>
          </a:prstGeom>
          <a:noFill/>
        </p:spPr>
        <p:txBody>
          <a:bodyPr wrap="none" rtlCol="0">
            <a:spAutoFit/>
          </a:bodyPr>
          <a:lstStyle/>
          <a:p>
            <a:r>
              <a:rPr lang="en-US" dirty="0"/>
              <a:t>x-height</a:t>
            </a:r>
          </a:p>
        </p:txBody>
      </p:sp>
      <p:sp>
        <p:nvSpPr>
          <p:cNvPr id="5" name="Chevron 4" descr="Arrow pointing to screenshot">
            <a:extLst>
              <a:ext uri="{FF2B5EF4-FFF2-40B4-BE49-F238E27FC236}">
                <a16:creationId xmlns:a16="http://schemas.microsoft.com/office/drawing/2014/main" id="{4D93250D-192C-1147-AE1D-EC11E7433D11}"/>
              </a:ext>
            </a:extLst>
          </p:cNvPr>
          <p:cNvSpPr/>
          <p:nvPr/>
        </p:nvSpPr>
        <p:spPr>
          <a:xfrm>
            <a:off x="2566717" y="3252936"/>
            <a:ext cx="139700" cy="139700"/>
          </a:xfrm>
          <a:prstGeom prst="chevron">
            <a:avLst/>
          </a:prstGeom>
          <a:solidFill>
            <a:schemeClr val="accent5"/>
          </a:solidFill>
          <a:ln>
            <a:solidFill>
              <a:schemeClr val="accent5">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1"/>
              </a:solidFill>
            </a:endParaRPr>
          </a:p>
        </p:txBody>
      </p:sp>
      <p:sp>
        <p:nvSpPr>
          <p:cNvPr id="30" name="Chevron 29" descr="Arrow pointing to screenshot">
            <a:extLst>
              <a:ext uri="{FF2B5EF4-FFF2-40B4-BE49-F238E27FC236}">
                <a16:creationId xmlns:a16="http://schemas.microsoft.com/office/drawing/2014/main" id="{648A0E45-F036-6948-9F90-DBE7F0FEFF80}"/>
              </a:ext>
            </a:extLst>
          </p:cNvPr>
          <p:cNvSpPr/>
          <p:nvPr/>
        </p:nvSpPr>
        <p:spPr>
          <a:xfrm>
            <a:off x="3803844" y="2227439"/>
            <a:ext cx="139700" cy="139700"/>
          </a:xfrm>
          <a:prstGeom prst="chevron">
            <a:avLst/>
          </a:prstGeom>
          <a:solidFill>
            <a:schemeClr val="accent5"/>
          </a:solidFill>
          <a:ln>
            <a:solidFill>
              <a:schemeClr val="accent5">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1"/>
              </a:solidFill>
            </a:endParaRPr>
          </a:p>
        </p:txBody>
      </p:sp>
      <p:sp>
        <p:nvSpPr>
          <p:cNvPr id="3" name="Content Placeholder 2">
            <a:extLst>
              <a:ext uri="{FF2B5EF4-FFF2-40B4-BE49-F238E27FC236}">
                <a16:creationId xmlns:a16="http://schemas.microsoft.com/office/drawing/2014/main" id="{C9E70CA6-6E1E-484E-84CA-5ADE6473CBA3}"/>
              </a:ext>
            </a:extLst>
          </p:cNvPr>
          <p:cNvSpPr>
            <a:spLocks noGrp="1"/>
          </p:cNvSpPr>
          <p:nvPr>
            <p:ph idx="1"/>
          </p:nvPr>
        </p:nvSpPr>
        <p:spPr>
          <a:xfrm>
            <a:off x="1024128" y="2008524"/>
            <a:ext cx="5447765" cy="4520291"/>
          </a:xfrm>
        </p:spPr>
        <p:txBody>
          <a:bodyPr>
            <a:normAutofit fontScale="92500" lnSpcReduction="10000"/>
          </a:bodyPr>
          <a:lstStyle/>
          <a:p>
            <a:r>
              <a:rPr lang="en-US" dirty="0"/>
              <a:t>Serif vs. sans-serif</a:t>
            </a:r>
          </a:p>
          <a:p>
            <a:pPr lvl="1"/>
            <a:r>
              <a:rPr lang="en-US" dirty="0"/>
              <a:t>Other typeface categories</a:t>
            </a:r>
          </a:p>
          <a:p>
            <a:r>
              <a:rPr lang="en-US" dirty="0"/>
              <a:t>Numbers</a:t>
            </a:r>
          </a:p>
          <a:p>
            <a:r>
              <a:rPr lang="en-US" dirty="0"/>
              <a:t>Heading hierarchy</a:t>
            </a:r>
          </a:p>
          <a:p>
            <a:r>
              <a:rPr lang="en-US" dirty="0"/>
              <a:t>Obtaining, licensing, and embedding</a:t>
            </a:r>
          </a:p>
          <a:p>
            <a:pPr lvl="1"/>
            <a:r>
              <a:rPr lang="en-US" dirty="0">
                <a:hlinkClick r:id="rId4"/>
              </a:rPr>
              <a:t>What is a font license?</a:t>
            </a:r>
            <a:endParaRPr lang="en-US" dirty="0"/>
          </a:p>
          <a:p>
            <a:pPr lvl="1"/>
            <a:r>
              <a:rPr lang="en-US" dirty="0">
                <a:hlinkClick r:id="rId5"/>
              </a:rPr>
              <a:t>More on licensing</a:t>
            </a:r>
            <a:endParaRPr lang="en-US" dirty="0"/>
          </a:p>
          <a:p>
            <a:pPr lvl="1"/>
            <a:r>
              <a:rPr lang="en-US" dirty="0">
                <a:hlinkClick r:id="rId6"/>
              </a:rPr>
              <a:t>How to embed fonts in PDFs</a:t>
            </a:r>
            <a:endParaRPr lang="en-US" dirty="0"/>
          </a:p>
          <a:p>
            <a:pPr lvl="1"/>
            <a:r>
              <a:rPr lang="en-US" dirty="0">
                <a:hlinkClick r:id="rId7"/>
              </a:rPr>
              <a:t>Embedding fonts in eBooks</a:t>
            </a:r>
            <a:endParaRPr lang="en-US" dirty="0"/>
          </a:p>
          <a:p>
            <a:pPr marL="128016" lvl="1" indent="0">
              <a:buNone/>
            </a:pPr>
            <a:endParaRPr lang="en-US" dirty="0"/>
          </a:p>
        </p:txBody>
      </p:sp>
      <p:sp>
        <p:nvSpPr>
          <p:cNvPr id="2" name="Title 1">
            <a:extLst>
              <a:ext uri="{FF2B5EF4-FFF2-40B4-BE49-F238E27FC236}">
                <a16:creationId xmlns:a16="http://schemas.microsoft.com/office/drawing/2014/main" id="{3D309747-73EE-744B-9C96-8368E14DDA02}"/>
              </a:ext>
            </a:extLst>
          </p:cNvPr>
          <p:cNvSpPr>
            <a:spLocks noGrp="1"/>
          </p:cNvSpPr>
          <p:nvPr>
            <p:ph type="title"/>
          </p:nvPr>
        </p:nvSpPr>
        <p:spPr/>
        <p:txBody>
          <a:bodyPr/>
          <a:lstStyle/>
          <a:p>
            <a:r>
              <a:rPr lang="en-US" dirty="0"/>
              <a:t>Typefaces/Fonts</a:t>
            </a:r>
          </a:p>
        </p:txBody>
      </p:sp>
      <p:sp>
        <p:nvSpPr>
          <p:cNvPr id="7" name="Rectangle 6">
            <a:extLst>
              <a:ext uri="{FF2B5EF4-FFF2-40B4-BE49-F238E27FC236}">
                <a16:creationId xmlns:a16="http://schemas.microsoft.com/office/drawing/2014/main" id="{CFC0F22F-A1BB-6C44-9E75-F77FBFF7BEC4}"/>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5">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Content Placeholder 13">
            <a:extLst>
              <a:ext uri="{FF2B5EF4-FFF2-40B4-BE49-F238E27FC236}">
                <a16:creationId xmlns:a16="http://schemas.microsoft.com/office/drawing/2014/main" id="{768C5994-F981-A74A-A3BB-6346EBDD371A}"/>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APPEARANCE</a:t>
            </a:r>
            <a:endParaRPr lang="en-US" sz="2000" i="1" dirty="0"/>
          </a:p>
        </p:txBody>
      </p:sp>
    </p:spTree>
    <p:extLst>
      <p:ext uri="{BB962C8B-B14F-4D97-AF65-F5344CB8AC3E}">
        <p14:creationId xmlns:p14="http://schemas.microsoft.com/office/powerpoint/2010/main" val="3365545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Comparison of circles created as a raster image and a vector image showing the raster's pixelation when enlarged">
            <a:extLst>
              <a:ext uri="{FF2B5EF4-FFF2-40B4-BE49-F238E27FC236}">
                <a16:creationId xmlns:a16="http://schemas.microsoft.com/office/drawing/2014/main" id="{7ECC3425-F01A-2540-A4DE-EB4C7731B806}"/>
              </a:ext>
            </a:extLst>
          </p:cNvPr>
          <p:cNvPicPr>
            <a:picLocks noChangeAspect="1"/>
          </p:cNvPicPr>
          <p:nvPr/>
        </p:nvPicPr>
        <p:blipFill>
          <a:blip r:embed="rId3"/>
          <a:stretch>
            <a:fillRect/>
          </a:stretch>
        </p:blipFill>
        <p:spPr>
          <a:xfrm>
            <a:off x="7160256" y="880194"/>
            <a:ext cx="3647952" cy="2533300"/>
          </a:xfrm>
          <a:prstGeom prst="rect">
            <a:avLst/>
          </a:prstGeom>
        </p:spPr>
      </p:pic>
      <p:sp>
        <p:nvSpPr>
          <p:cNvPr id="3" name="Content Placeholder 2">
            <a:extLst>
              <a:ext uri="{FF2B5EF4-FFF2-40B4-BE49-F238E27FC236}">
                <a16:creationId xmlns:a16="http://schemas.microsoft.com/office/drawing/2014/main" id="{4AC15737-56D0-E247-8D4F-D9DE62F8FE93}"/>
              </a:ext>
            </a:extLst>
          </p:cNvPr>
          <p:cNvSpPr>
            <a:spLocks noGrp="1"/>
          </p:cNvSpPr>
          <p:nvPr>
            <p:ph idx="1"/>
          </p:nvPr>
        </p:nvSpPr>
        <p:spPr>
          <a:xfrm>
            <a:off x="1024128" y="2026811"/>
            <a:ext cx="10643616" cy="4531129"/>
          </a:xfrm>
        </p:spPr>
        <p:txBody>
          <a:bodyPr>
            <a:normAutofit/>
          </a:bodyPr>
          <a:lstStyle/>
          <a:p>
            <a:r>
              <a:rPr lang="en-US" dirty="0">
                <a:hlinkClick r:id="rId4"/>
              </a:rPr>
              <a:t>Understanding image file types</a:t>
            </a:r>
            <a:endParaRPr lang="en-US" dirty="0"/>
          </a:p>
          <a:p>
            <a:r>
              <a:rPr lang="en-US" dirty="0"/>
              <a:t>Resolution (dpi or </a:t>
            </a:r>
            <a:r>
              <a:rPr lang="en-US" dirty="0" err="1"/>
              <a:t>ppi</a:t>
            </a:r>
            <a:r>
              <a:rPr lang="en-US" dirty="0"/>
              <a:t>)</a:t>
            </a:r>
          </a:p>
          <a:p>
            <a:pPr lvl="1"/>
            <a:r>
              <a:rPr lang="en-US" dirty="0"/>
              <a:t>300 </a:t>
            </a:r>
            <a:r>
              <a:rPr lang="en-US" dirty="0" err="1"/>
              <a:t>ppi</a:t>
            </a:r>
            <a:r>
              <a:rPr lang="en-US" dirty="0"/>
              <a:t> for print</a:t>
            </a:r>
          </a:p>
          <a:p>
            <a:pPr lvl="2"/>
            <a:r>
              <a:rPr lang="en-US" dirty="0"/>
              <a:t>No. of inches ⨯ 300 = No. of pixels   ⇒   6(300) ⨯ 4(300) = 1800 ⨯ 1200 pixels</a:t>
            </a:r>
          </a:p>
          <a:p>
            <a:pPr lvl="1"/>
            <a:r>
              <a:rPr lang="en-US" dirty="0"/>
              <a:t>Effective resolution</a:t>
            </a:r>
          </a:p>
          <a:p>
            <a:pPr lvl="2"/>
            <a:r>
              <a:rPr lang="en-US" dirty="0"/>
              <a:t>Reducing an image’s dimensions will increase its resolution</a:t>
            </a:r>
          </a:p>
          <a:p>
            <a:r>
              <a:rPr lang="en-US" dirty="0"/>
              <a:t>Image licenses</a:t>
            </a:r>
          </a:p>
          <a:p>
            <a:r>
              <a:rPr lang="en-US" dirty="0">
                <a:hlinkClick r:id="rId5"/>
              </a:rPr>
              <a:t>Attribution best practices</a:t>
            </a:r>
            <a:endParaRPr lang="en-US" dirty="0"/>
          </a:p>
        </p:txBody>
      </p:sp>
      <p:sp>
        <p:nvSpPr>
          <p:cNvPr id="2" name="Title 1">
            <a:extLst>
              <a:ext uri="{FF2B5EF4-FFF2-40B4-BE49-F238E27FC236}">
                <a16:creationId xmlns:a16="http://schemas.microsoft.com/office/drawing/2014/main" id="{1A03F1C2-C483-6A4E-B3AD-3836BE5C7D4D}"/>
              </a:ext>
            </a:extLst>
          </p:cNvPr>
          <p:cNvSpPr>
            <a:spLocks noGrp="1"/>
          </p:cNvSpPr>
          <p:nvPr>
            <p:ph type="title"/>
          </p:nvPr>
        </p:nvSpPr>
        <p:spPr/>
        <p:txBody>
          <a:bodyPr/>
          <a:lstStyle/>
          <a:p>
            <a:r>
              <a:rPr lang="en-US" dirty="0"/>
              <a:t>Image Considerations</a:t>
            </a:r>
          </a:p>
        </p:txBody>
      </p:sp>
      <p:sp>
        <p:nvSpPr>
          <p:cNvPr id="4" name="Rectangle 3">
            <a:extLst>
              <a:ext uri="{FF2B5EF4-FFF2-40B4-BE49-F238E27FC236}">
                <a16:creationId xmlns:a16="http://schemas.microsoft.com/office/drawing/2014/main" id="{E8AE3853-BD59-6F47-AC84-9F2F45E0BBA2}"/>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5">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Content Placeholder 13">
            <a:extLst>
              <a:ext uri="{FF2B5EF4-FFF2-40B4-BE49-F238E27FC236}">
                <a16:creationId xmlns:a16="http://schemas.microsoft.com/office/drawing/2014/main" id="{71049CAC-68D2-9B43-B558-C00A24742723}"/>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APPEARANCE</a:t>
            </a:r>
            <a:endParaRPr lang="en-US" sz="2000" i="1" dirty="0"/>
          </a:p>
        </p:txBody>
      </p:sp>
    </p:spTree>
    <p:extLst>
      <p:ext uri="{BB962C8B-B14F-4D97-AF65-F5344CB8AC3E}">
        <p14:creationId xmlns:p14="http://schemas.microsoft.com/office/powerpoint/2010/main" val="3057351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icrosoft Word's Accessibility Checker">
            <a:extLst>
              <a:ext uri="{FF2B5EF4-FFF2-40B4-BE49-F238E27FC236}">
                <a16:creationId xmlns:a16="http://schemas.microsoft.com/office/drawing/2014/main" id="{371B4639-DB47-1147-947A-8ECEFE1342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9763" y="1115568"/>
            <a:ext cx="4505900" cy="4488091"/>
          </a:xfrm>
          <a:prstGeom prst="rect">
            <a:avLst/>
          </a:prstGeom>
          <a:ln w="38100">
            <a:solidFill>
              <a:schemeClr val="accent3">
                <a:lumMod val="75000"/>
              </a:schemeClr>
            </a:solidFill>
          </a:ln>
        </p:spPr>
      </p:pic>
      <p:sp>
        <p:nvSpPr>
          <p:cNvPr id="8" name="Chevron 7" descr="Arrow pointing to screenshot">
            <a:extLst>
              <a:ext uri="{FF2B5EF4-FFF2-40B4-BE49-F238E27FC236}">
                <a16:creationId xmlns:a16="http://schemas.microsoft.com/office/drawing/2014/main" id="{14682C91-4710-B24A-954B-C1496BB84E22}"/>
              </a:ext>
            </a:extLst>
          </p:cNvPr>
          <p:cNvSpPr/>
          <p:nvPr/>
        </p:nvSpPr>
        <p:spPr>
          <a:xfrm>
            <a:off x="4677673" y="3544530"/>
            <a:ext cx="153670" cy="139700"/>
          </a:xfrm>
          <a:prstGeom prst="chevron">
            <a:avLst/>
          </a:prstGeom>
          <a:solidFill>
            <a:schemeClr val="accent3"/>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1"/>
              </a:solidFill>
            </a:endParaRPr>
          </a:p>
        </p:txBody>
      </p:sp>
      <p:sp>
        <p:nvSpPr>
          <p:cNvPr id="5" name="Chevron 4" descr="Arrow pointing to screenshot">
            <a:extLst>
              <a:ext uri="{FF2B5EF4-FFF2-40B4-BE49-F238E27FC236}">
                <a16:creationId xmlns:a16="http://schemas.microsoft.com/office/drawing/2014/main" id="{85DB5D2A-25EC-5747-9512-FD924A8E9F42}"/>
              </a:ext>
            </a:extLst>
          </p:cNvPr>
          <p:cNvSpPr/>
          <p:nvPr/>
        </p:nvSpPr>
        <p:spPr>
          <a:xfrm>
            <a:off x="3343538" y="2257915"/>
            <a:ext cx="139700" cy="139700"/>
          </a:xfrm>
          <a:prstGeom prst="chevron">
            <a:avLst/>
          </a:prstGeom>
          <a:solidFill>
            <a:schemeClr val="accent3"/>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1"/>
              </a:solidFill>
            </a:endParaRPr>
          </a:p>
        </p:txBody>
      </p:sp>
      <p:sp>
        <p:nvSpPr>
          <p:cNvPr id="3" name="Content Placeholder 2">
            <a:extLst>
              <a:ext uri="{FF2B5EF4-FFF2-40B4-BE49-F238E27FC236}">
                <a16:creationId xmlns:a16="http://schemas.microsoft.com/office/drawing/2014/main" id="{E8D7B6F5-1D47-294F-B0C4-DAF873A9A563}"/>
              </a:ext>
            </a:extLst>
          </p:cNvPr>
          <p:cNvSpPr>
            <a:spLocks noGrp="1"/>
          </p:cNvSpPr>
          <p:nvPr>
            <p:ph idx="1"/>
          </p:nvPr>
        </p:nvSpPr>
        <p:spPr>
          <a:xfrm>
            <a:off x="1024128" y="2008523"/>
            <a:ext cx="7019205" cy="4611733"/>
          </a:xfrm>
        </p:spPr>
        <p:txBody>
          <a:bodyPr>
            <a:normAutofit/>
          </a:bodyPr>
          <a:lstStyle/>
          <a:p>
            <a:r>
              <a:rPr lang="en-US" dirty="0"/>
              <a:t>Alternate text</a:t>
            </a:r>
          </a:p>
          <a:p>
            <a:r>
              <a:rPr lang="en-US" dirty="0"/>
              <a:t>Paragraph styles</a:t>
            </a:r>
          </a:p>
          <a:p>
            <a:r>
              <a:rPr lang="en-US" dirty="0"/>
              <a:t>Meaningful hyperlinks</a:t>
            </a:r>
          </a:p>
          <a:p>
            <a:r>
              <a:rPr lang="en-US" dirty="0"/>
              <a:t>Color and contrast</a:t>
            </a:r>
          </a:p>
          <a:p>
            <a:r>
              <a:rPr lang="en-US" dirty="0"/>
              <a:t>Sensory characteristics</a:t>
            </a:r>
          </a:p>
          <a:p>
            <a:r>
              <a:rPr lang="en-US" dirty="0"/>
              <a:t>Tables</a:t>
            </a:r>
          </a:p>
          <a:p>
            <a:r>
              <a:rPr lang="en-US" dirty="0"/>
              <a:t>See my </a:t>
            </a:r>
            <a:r>
              <a:rPr lang="en-US" dirty="0">
                <a:hlinkClick r:id="rId4"/>
              </a:rPr>
              <a:t>OER Accessibility</a:t>
            </a:r>
            <a:r>
              <a:rPr lang="en-US" dirty="0"/>
              <a:t> presentation</a:t>
            </a:r>
          </a:p>
        </p:txBody>
      </p:sp>
      <p:sp>
        <p:nvSpPr>
          <p:cNvPr id="2" name="Title 1">
            <a:extLst>
              <a:ext uri="{FF2B5EF4-FFF2-40B4-BE49-F238E27FC236}">
                <a16:creationId xmlns:a16="http://schemas.microsoft.com/office/drawing/2014/main" id="{648D9922-7C02-5544-AB2C-D7B54346FB32}"/>
              </a:ext>
            </a:extLst>
          </p:cNvPr>
          <p:cNvSpPr>
            <a:spLocks noGrp="1"/>
          </p:cNvSpPr>
          <p:nvPr>
            <p:ph type="title"/>
          </p:nvPr>
        </p:nvSpPr>
        <p:spPr/>
        <p:txBody>
          <a:bodyPr/>
          <a:lstStyle/>
          <a:p>
            <a:r>
              <a:rPr lang="en-US" dirty="0"/>
              <a:t>The High Points</a:t>
            </a:r>
          </a:p>
        </p:txBody>
      </p:sp>
      <p:sp>
        <p:nvSpPr>
          <p:cNvPr id="6" name="Rectangle 5">
            <a:extLst>
              <a:ext uri="{FF2B5EF4-FFF2-40B4-BE49-F238E27FC236}">
                <a16:creationId xmlns:a16="http://schemas.microsoft.com/office/drawing/2014/main" id="{4048896F-CFB6-0A4C-977E-38268202C80E}"/>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3">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 name="Content Placeholder 13">
            <a:extLst>
              <a:ext uri="{FF2B5EF4-FFF2-40B4-BE49-F238E27FC236}">
                <a16:creationId xmlns:a16="http://schemas.microsoft.com/office/drawing/2014/main" id="{673F8CB8-0490-714C-8ED6-01D8B2DD265F}"/>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ACCESSIBILITY</a:t>
            </a:r>
            <a:endParaRPr lang="en-US" sz="2000" i="1" dirty="0"/>
          </a:p>
        </p:txBody>
      </p:sp>
    </p:spTree>
    <p:extLst>
      <p:ext uri="{BB962C8B-B14F-4D97-AF65-F5344CB8AC3E}">
        <p14:creationId xmlns:p14="http://schemas.microsoft.com/office/powerpoint/2010/main" val="798659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15F433-0727-F449-8F2C-10B3E8E12BC7}"/>
              </a:ext>
            </a:extLst>
          </p:cNvPr>
          <p:cNvSpPr>
            <a:spLocks noGrp="1"/>
          </p:cNvSpPr>
          <p:nvPr>
            <p:ph idx="1"/>
          </p:nvPr>
        </p:nvSpPr>
        <p:spPr>
          <a:xfrm>
            <a:off x="1024128" y="2008524"/>
            <a:ext cx="9720073" cy="4264260"/>
          </a:xfrm>
        </p:spPr>
        <p:txBody>
          <a:bodyPr>
            <a:normAutofit/>
          </a:bodyPr>
          <a:lstStyle/>
          <a:p>
            <a:r>
              <a:rPr lang="en-US" dirty="0"/>
              <a:t>Princeton University: </a:t>
            </a:r>
            <a:r>
              <a:rPr lang="en-US" dirty="0">
                <a:hlinkClick r:id="rId2"/>
              </a:rPr>
              <a:t>Digital Accessibility</a:t>
            </a:r>
            <a:endParaRPr lang="en-US" dirty="0"/>
          </a:p>
          <a:p>
            <a:r>
              <a:rPr lang="en-US" dirty="0"/>
              <a:t>Illinois State University: </a:t>
            </a:r>
            <a:r>
              <a:rPr lang="en-US" dirty="0">
                <a:hlinkClick r:id="rId3"/>
              </a:rPr>
              <a:t>Website and Digital Accessibility</a:t>
            </a:r>
            <a:endParaRPr lang="en-US" dirty="0"/>
          </a:p>
          <a:p>
            <a:r>
              <a:rPr lang="en-US" dirty="0"/>
              <a:t>University of Washington: </a:t>
            </a:r>
            <a:r>
              <a:rPr lang="en-US" dirty="0">
                <a:hlinkClick r:id="rId4"/>
              </a:rPr>
              <a:t>Creating Accessible Documents</a:t>
            </a:r>
            <a:r>
              <a:rPr lang="en-US" dirty="0"/>
              <a:t> • </a:t>
            </a:r>
            <a:r>
              <a:rPr lang="en-US" dirty="0">
                <a:hlinkClick r:id="rId5"/>
              </a:rPr>
              <a:t>Creating Accessible PDFs from Microsoft Word</a:t>
            </a:r>
            <a:endParaRPr lang="en-US" dirty="0"/>
          </a:p>
          <a:p>
            <a:r>
              <a:rPr lang="en-US" dirty="0"/>
              <a:t>Penn State: </a:t>
            </a:r>
            <a:r>
              <a:rPr lang="en-US" dirty="0">
                <a:hlinkClick r:id="rId6"/>
              </a:rPr>
              <a:t>PDF Files</a:t>
            </a:r>
            <a:endParaRPr lang="en-US" dirty="0"/>
          </a:p>
          <a:p>
            <a:r>
              <a:rPr lang="en-US" dirty="0"/>
              <a:t>City University of New York (CUNY): </a:t>
            </a:r>
            <a:r>
              <a:rPr lang="en-US" dirty="0">
                <a:hlinkClick r:id="rId7"/>
              </a:rPr>
              <a:t>Accessibility Toolkit for Open Educational Resources (OER): Evaluation</a:t>
            </a:r>
            <a:endParaRPr lang="en-US" dirty="0"/>
          </a:p>
        </p:txBody>
      </p:sp>
      <p:sp>
        <p:nvSpPr>
          <p:cNvPr id="2" name="Title 1">
            <a:extLst>
              <a:ext uri="{FF2B5EF4-FFF2-40B4-BE49-F238E27FC236}">
                <a16:creationId xmlns:a16="http://schemas.microsoft.com/office/drawing/2014/main" id="{5FA284FE-9659-4C42-B385-14F44CD9CF6A}"/>
              </a:ext>
            </a:extLst>
          </p:cNvPr>
          <p:cNvSpPr>
            <a:spLocks noGrp="1"/>
          </p:cNvSpPr>
          <p:nvPr>
            <p:ph type="title"/>
          </p:nvPr>
        </p:nvSpPr>
        <p:spPr/>
        <p:txBody>
          <a:bodyPr/>
          <a:lstStyle/>
          <a:p>
            <a:r>
              <a:rPr lang="en-US" dirty="0"/>
              <a:t>Where to Go for More Information</a:t>
            </a:r>
          </a:p>
        </p:txBody>
      </p:sp>
      <p:sp>
        <p:nvSpPr>
          <p:cNvPr id="4" name="Rectangle 3">
            <a:extLst>
              <a:ext uri="{FF2B5EF4-FFF2-40B4-BE49-F238E27FC236}">
                <a16:creationId xmlns:a16="http://schemas.microsoft.com/office/drawing/2014/main" id="{FF607941-E9A1-2D4D-86B4-AB4CE25192A6}"/>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3">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Content Placeholder 13">
            <a:extLst>
              <a:ext uri="{FF2B5EF4-FFF2-40B4-BE49-F238E27FC236}">
                <a16:creationId xmlns:a16="http://schemas.microsoft.com/office/drawing/2014/main" id="{7B36A312-C83D-7541-A01B-C6FD6243DC3C}"/>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ACCESSIBILITY</a:t>
            </a:r>
            <a:endParaRPr lang="en-US" sz="2000" i="1" dirty="0"/>
          </a:p>
        </p:txBody>
      </p:sp>
    </p:spTree>
    <p:extLst>
      <p:ext uri="{BB962C8B-B14F-4D97-AF65-F5344CB8AC3E}">
        <p14:creationId xmlns:p14="http://schemas.microsoft.com/office/powerpoint/2010/main" val="4006353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15F433-0727-F449-8F2C-10B3E8E12BC7}"/>
              </a:ext>
            </a:extLst>
          </p:cNvPr>
          <p:cNvSpPr>
            <a:spLocks noGrp="1"/>
          </p:cNvSpPr>
          <p:nvPr>
            <p:ph idx="1"/>
          </p:nvPr>
        </p:nvSpPr>
        <p:spPr>
          <a:xfrm>
            <a:off x="1024128" y="1990235"/>
            <a:ext cx="9720073" cy="4428853"/>
          </a:xfrm>
        </p:spPr>
        <p:txBody>
          <a:bodyPr>
            <a:normAutofit/>
          </a:bodyPr>
          <a:lstStyle/>
          <a:p>
            <a:r>
              <a:rPr lang="en-US" dirty="0"/>
              <a:t>CAST: </a:t>
            </a:r>
            <a:r>
              <a:rPr lang="en-US" dirty="0">
                <a:hlinkClick r:id="rId2"/>
              </a:rPr>
              <a:t>Universal Design for Learning</a:t>
            </a:r>
            <a:endParaRPr lang="en-US" dirty="0"/>
          </a:p>
          <a:p>
            <a:r>
              <a:rPr lang="en-US" dirty="0" err="1"/>
              <a:t>WebAIM</a:t>
            </a:r>
            <a:r>
              <a:rPr lang="en-US" dirty="0"/>
              <a:t>:</a:t>
            </a:r>
          </a:p>
          <a:p>
            <a:pPr lvl="1"/>
            <a:r>
              <a:rPr lang="en-US" dirty="0">
                <a:hlinkClick r:id="rId3"/>
              </a:rPr>
              <a:t>Numerous articles</a:t>
            </a:r>
            <a:r>
              <a:rPr lang="en-US" dirty="0"/>
              <a:t> focused on accessibility, user perspectives, evaluation and testing, standards and laws, etc.</a:t>
            </a:r>
            <a:endParaRPr lang="en-US" dirty="0">
              <a:hlinkClick r:id="rId4"/>
            </a:endParaRPr>
          </a:p>
          <a:p>
            <a:pPr lvl="1"/>
            <a:r>
              <a:rPr lang="en-US" dirty="0">
                <a:hlinkClick r:id="rId4"/>
              </a:rPr>
              <a:t>Contrast Checker</a:t>
            </a:r>
            <a:endParaRPr lang="en-US" dirty="0"/>
          </a:p>
          <a:p>
            <a:pPr marL="91440" lvl="1" indent="0">
              <a:spcBef>
                <a:spcPts val="1200"/>
              </a:spcBef>
              <a:spcAft>
                <a:spcPts val="200"/>
              </a:spcAft>
              <a:buNone/>
            </a:pPr>
            <a:r>
              <a:rPr lang="en-US" sz="2800" dirty="0"/>
              <a:t>The</a:t>
            </a:r>
            <a:r>
              <a:rPr lang="en-US" dirty="0"/>
              <a:t> Paciello Group: </a:t>
            </a:r>
            <a:r>
              <a:rPr lang="en-US" dirty="0">
                <a:hlinkClick r:id="rId5"/>
              </a:rPr>
              <a:t>Colour Contrast Analyser</a:t>
            </a:r>
            <a:endParaRPr lang="en-US" dirty="0"/>
          </a:p>
          <a:p>
            <a:pPr lvl="1"/>
            <a:endParaRPr lang="en-US" dirty="0"/>
          </a:p>
        </p:txBody>
      </p:sp>
      <p:sp>
        <p:nvSpPr>
          <p:cNvPr id="2" name="Title 1">
            <a:extLst>
              <a:ext uri="{FF2B5EF4-FFF2-40B4-BE49-F238E27FC236}">
                <a16:creationId xmlns:a16="http://schemas.microsoft.com/office/drawing/2014/main" id="{5FA284FE-9659-4C42-B385-14F44CD9CF6A}"/>
              </a:ext>
            </a:extLst>
          </p:cNvPr>
          <p:cNvSpPr>
            <a:spLocks noGrp="1"/>
          </p:cNvSpPr>
          <p:nvPr>
            <p:ph type="title"/>
          </p:nvPr>
        </p:nvSpPr>
        <p:spPr>
          <a:xfrm>
            <a:off x="1024127" y="585216"/>
            <a:ext cx="10581083" cy="1499616"/>
          </a:xfrm>
        </p:spPr>
        <p:txBody>
          <a:bodyPr/>
          <a:lstStyle/>
          <a:p>
            <a:r>
              <a:rPr lang="en-US" dirty="0"/>
              <a:t>Other Resources</a:t>
            </a:r>
          </a:p>
        </p:txBody>
      </p:sp>
      <p:sp>
        <p:nvSpPr>
          <p:cNvPr id="4" name="Rectangle 3">
            <a:extLst>
              <a:ext uri="{FF2B5EF4-FFF2-40B4-BE49-F238E27FC236}">
                <a16:creationId xmlns:a16="http://schemas.microsoft.com/office/drawing/2014/main" id="{FF607941-E9A1-2D4D-86B4-AB4CE25192A6}"/>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3">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Content Placeholder 13">
            <a:extLst>
              <a:ext uri="{FF2B5EF4-FFF2-40B4-BE49-F238E27FC236}">
                <a16:creationId xmlns:a16="http://schemas.microsoft.com/office/drawing/2014/main" id="{7B36A312-C83D-7541-A01B-C6FD6243DC3C}"/>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ACCESSIBILITY</a:t>
            </a:r>
            <a:endParaRPr lang="en-US" sz="2000" i="1" dirty="0"/>
          </a:p>
        </p:txBody>
      </p:sp>
    </p:spTree>
    <p:extLst>
      <p:ext uri="{BB962C8B-B14F-4D97-AF65-F5344CB8AC3E}">
        <p14:creationId xmlns:p14="http://schemas.microsoft.com/office/powerpoint/2010/main" val="149551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4038B7-2659-8F4D-BA4A-64C1DF8921E8}"/>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899" y="4097889"/>
            <a:ext cx="1715939" cy="303488"/>
          </a:xfrm>
          <a:prstGeom prst="rect">
            <a:avLst/>
          </a:prstGeom>
        </p:spPr>
      </p:pic>
      <p:sp>
        <p:nvSpPr>
          <p:cNvPr id="3" name="Text Placeholder 2">
            <a:extLst>
              <a:ext uri="{FF2B5EF4-FFF2-40B4-BE49-F238E27FC236}">
                <a16:creationId xmlns:a16="http://schemas.microsoft.com/office/drawing/2014/main" id="{711989D2-A9D7-744B-A466-62CD7BA0D157}"/>
              </a:ext>
            </a:extLst>
          </p:cNvPr>
          <p:cNvSpPr>
            <a:spLocks noGrp="1"/>
          </p:cNvSpPr>
          <p:nvPr>
            <p:ph type="body" idx="1"/>
          </p:nvPr>
        </p:nvSpPr>
        <p:spPr/>
        <p:txBody>
          <a:bodyPr>
            <a:normAutofit/>
          </a:bodyPr>
          <a:lstStyle/>
          <a:p>
            <a:r>
              <a:rPr lang="en-US" sz="2400" dirty="0"/>
              <a:t>Contact me at </a:t>
            </a:r>
            <a:r>
              <a:rPr lang="en-US" sz="2400" dirty="0">
                <a:hlinkClick r:id="rId3"/>
              </a:rPr>
              <a:t>J.Schmitt@umsl.edu</a:t>
            </a:r>
            <a:endParaRPr lang="en-US" sz="2400" dirty="0"/>
          </a:p>
        </p:txBody>
      </p:sp>
      <p:sp>
        <p:nvSpPr>
          <p:cNvPr id="2" name="Title 1">
            <a:extLst>
              <a:ext uri="{FF2B5EF4-FFF2-40B4-BE49-F238E27FC236}">
                <a16:creationId xmlns:a16="http://schemas.microsoft.com/office/drawing/2014/main" id="{0BEA07A9-097B-1743-B2F4-4E9EE2363D25}"/>
              </a:ext>
            </a:extLst>
          </p:cNvPr>
          <p:cNvSpPr>
            <a:spLocks noGrp="1"/>
          </p:cNvSpPr>
          <p:nvPr>
            <p:ph type="title"/>
          </p:nvPr>
        </p:nvSpPr>
        <p:spPr>
          <a:xfrm>
            <a:off x="457200" y="5054733"/>
            <a:ext cx="7772400" cy="1463040"/>
          </a:xfrm>
        </p:spPr>
        <p:txBody>
          <a:bodyPr/>
          <a:lstStyle/>
          <a:p>
            <a:r>
              <a:rPr lang="en-US" dirty="0"/>
              <a:t>Thank you for your time!</a:t>
            </a:r>
          </a:p>
        </p:txBody>
      </p:sp>
    </p:spTree>
    <p:extLst>
      <p:ext uri="{BB962C8B-B14F-4D97-AF65-F5344CB8AC3E}">
        <p14:creationId xmlns:p14="http://schemas.microsoft.com/office/powerpoint/2010/main" val="2727664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ocial Psychology by Kate Votaw, PhD">
            <a:extLst>
              <a:ext uri="{FF2B5EF4-FFF2-40B4-BE49-F238E27FC236}">
                <a16:creationId xmlns:a16="http://schemas.microsoft.com/office/drawing/2014/main" id="{69AB0D00-1639-B048-864D-98D3C02BAF4A}"/>
              </a:ext>
            </a:extLst>
          </p:cNvPr>
          <p:cNvPicPr>
            <a:picLocks noChangeAspect="1"/>
          </p:cNvPicPr>
          <p:nvPr/>
        </p:nvPicPr>
        <p:blipFill>
          <a:blip r:embed="rId3"/>
          <a:stretch>
            <a:fillRect/>
          </a:stretch>
        </p:blipFill>
        <p:spPr>
          <a:xfrm>
            <a:off x="6610142" y="576072"/>
            <a:ext cx="2925249" cy="3785616"/>
          </a:xfrm>
          <a:prstGeom prst="rect">
            <a:avLst/>
          </a:prstGeom>
          <a:ln w="12700">
            <a:solidFill>
              <a:schemeClr val="bg1"/>
            </a:solidFill>
          </a:ln>
        </p:spPr>
      </p:pic>
      <p:pic>
        <p:nvPicPr>
          <p:cNvPr id="8" name="Picture 7" descr="Languages and Worldview by Manon Allard-Kropp">
            <a:extLst>
              <a:ext uri="{FF2B5EF4-FFF2-40B4-BE49-F238E27FC236}">
                <a16:creationId xmlns:a16="http://schemas.microsoft.com/office/drawing/2014/main" id="{27107EC7-481C-AF4C-A0DD-81CD88943DF1}"/>
              </a:ext>
            </a:extLst>
          </p:cNvPr>
          <p:cNvPicPr>
            <a:picLocks noChangeAspect="1"/>
          </p:cNvPicPr>
          <p:nvPr/>
        </p:nvPicPr>
        <p:blipFill>
          <a:blip r:embed="rId4"/>
          <a:stretch>
            <a:fillRect/>
          </a:stretch>
        </p:blipFill>
        <p:spPr>
          <a:xfrm>
            <a:off x="8841277" y="2029968"/>
            <a:ext cx="2925250" cy="3656563"/>
          </a:xfrm>
          <a:prstGeom prst="rect">
            <a:avLst/>
          </a:prstGeom>
          <a:ln w="12700">
            <a:solidFill>
              <a:schemeClr val="bg1"/>
            </a:solidFill>
          </a:ln>
        </p:spPr>
      </p:pic>
      <p:sp>
        <p:nvSpPr>
          <p:cNvPr id="3" name="Content Placeholder 2">
            <a:extLst>
              <a:ext uri="{FF2B5EF4-FFF2-40B4-BE49-F238E27FC236}">
                <a16:creationId xmlns:a16="http://schemas.microsoft.com/office/drawing/2014/main" id="{39BAA16F-D258-0F4D-B4E3-1143B1BD076E}"/>
              </a:ext>
            </a:extLst>
          </p:cNvPr>
          <p:cNvSpPr>
            <a:spLocks noGrp="1"/>
          </p:cNvSpPr>
          <p:nvPr>
            <p:ph idx="1"/>
          </p:nvPr>
        </p:nvSpPr>
        <p:spPr>
          <a:xfrm>
            <a:off x="1024128" y="2008524"/>
            <a:ext cx="9720073" cy="4849476"/>
          </a:xfrm>
        </p:spPr>
        <p:txBody>
          <a:bodyPr>
            <a:normAutofit/>
          </a:bodyPr>
          <a:lstStyle/>
          <a:p>
            <a:r>
              <a:rPr lang="en-US" sz="3600" b="1" dirty="0">
                <a:solidFill>
                  <a:schemeClr val="accent1"/>
                </a:solidFill>
              </a:rPr>
              <a:t>Judy Schmitt</a:t>
            </a:r>
          </a:p>
          <a:p>
            <a:r>
              <a:rPr lang="en-US" dirty="0"/>
              <a:t>Reference Librarian</a:t>
            </a:r>
            <a:br>
              <a:rPr lang="en-US" dirty="0"/>
            </a:br>
            <a:r>
              <a:rPr lang="en-US" dirty="0"/>
              <a:t>University of Missouri–St. Louis</a:t>
            </a:r>
            <a:br>
              <a:rPr lang="en-US" dirty="0"/>
            </a:br>
            <a:r>
              <a:rPr lang="en-US" dirty="0">
                <a:hlinkClick r:id="rId5"/>
              </a:rPr>
              <a:t>j.schmitt@umsl.edu</a:t>
            </a:r>
            <a:endParaRPr lang="en-US" dirty="0"/>
          </a:p>
          <a:p>
            <a:r>
              <a:rPr lang="en-US" dirty="0"/>
              <a:t>Spent nearly 25 years in the </a:t>
            </a:r>
            <a:br>
              <a:rPr lang="en-US" dirty="0"/>
            </a:br>
            <a:r>
              <a:rPr lang="en-US" dirty="0"/>
              <a:t>publishing industry as a book designer </a:t>
            </a:r>
            <a:br>
              <a:rPr lang="en-US" dirty="0"/>
            </a:br>
            <a:r>
              <a:rPr lang="en-US" dirty="0"/>
              <a:t>and layout professional</a:t>
            </a:r>
          </a:p>
          <a:p>
            <a:endParaRPr lang="en-US" dirty="0"/>
          </a:p>
        </p:txBody>
      </p:sp>
      <p:sp>
        <p:nvSpPr>
          <p:cNvPr id="2" name="Title 1">
            <a:extLst>
              <a:ext uri="{FF2B5EF4-FFF2-40B4-BE49-F238E27FC236}">
                <a16:creationId xmlns:a16="http://schemas.microsoft.com/office/drawing/2014/main" id="{0E916C25-E373-8C4A-B18B-8CC08DB71686}"/>
              </a:ext>
            </a:extLst>
          </p:cNvPr>
          <p:cNvSpPr>
            <a:spLocks noGrp="1"/>
          </p:cNvSpPr>
          <p:nvPr>
            <p:ph type="title"/>
          </p:nvPr>
        </p:nvSpPr>
        <p:spPr/>
        <p:txBody>
          <a:bodyPr/>
          <a:lstStyle/>
          <a:p>
            <a:r>
              <a:rPr lang="en-US" dirty="0"/>
              <a:t>Hello!</a:t>
            </a:r>
          </a:p>
        </p:txBody>
      </p:sp>
    </p:spTree>
    <p:extLst>
      <p:ext uri="{BB962C8B-B14F-4D97-AF65-F5344CB8AC3E}">
        <p14:creationId xmlns:p14="http://schemas.microsoft.com/office/powerpoint/2010/main" val="2169368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33AD6DD-EFA2-F14A-BFEC-E501157C29D1}"/>
              </a:ext>
              <a:ext uri="{C183D7F6-B498-43B3-948B-1728B52AA6E4}">
                <adec:decorative xmlns:adec="http://schemas.microsoft.com/office/drawing/2017/decorative" val="1"/>
              </a:ext>
            </a:extLst>
          </p:cNvPr>
          <p:cNvSpPr/>
          <p:nvPr/>
        </p:nvSpPr>
        <p:spPr>
          <a:xfrm>
            <a:off x="0" y="0"/>
            <a:ext cx="12192000" cy="6858000"/>
          </a:xfrm>
          <a:prstGeom prst="rect">
            <a:avLst/>
          </a:prstGeom>
          <a:solidFill>
            <a:schemeClr val="accent1">
              <a:lumMod val="20000"/>
              <a:lumOff val="80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6A150B6-C09D-9847-AF12-850FA21CF38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321924" y="6446520"/>
            <a:ext cx="1715939" cy="301848"/>
          </a:xfrm>
          <a:prstGeom prst="rect">
            <a:avLst/>
          </a:prstGeom>
        </p:spPr>
      </p:pic>
      <p:sp>
        <p:nvSpPr>
          <p:cNvPr id="3" name="Content Placeholder 2">
            <a:extLst>
              <a:ext uri="{FF2B5EF4-FFF2-40B4-BE49-F238E27FC236}">
                <a16:creationId xmlns:a16="http://schemas.microsoft.com/office/drawing/2014/main" id="{6B9D6DFB-6BD9-8D45-AC70-FF56E8DD99B5}"/>
              </a:ext>
            </a:extLst>
          </p:cNvPr>
          <p:cNvSpPr>
            <a:spLocks noGrp="1"/>
          </p:cNvSpPr>
          <p:nvPr>
            <p:ph idx="1"/>
          </p:nvPr>
        </p:nvSpPr>
        <p:spPr>
          <a:xfrm>
            <a:off x="1097280" y="2761488"/>
            <a:ext cx="9720073" cy="3328416"/>
          </a:xfrm>
        </p:spPr>
        <p:txBody>
          <a:bodyPr>
            <a:normAutofit/>
          </a:bodyPr>
          <a:lstStyle/>
          <a:p>
            <a:pPr marL="514350" indent="-514350">
              <a:buFont typeface="+mj-lt"/>
              <a:buAutoNum type="alphaUcPeriod"/>
            </a:pPr>
            <a:r>
              <a:rPr lang="en-US" dirty="0"/>
              <a:t>Teaching Faculty</a:t>
            </a:r>
          </a:p>
          <a:p>
            <a:pPr marL="514350" indent="-514350">
              <a:buFont typeface="+mj-lt"/>
              <a:buAutoNum type="alphaUcPeriod"/>
            </a:pPr>
            <a:r>
              <a:rPr lang="en-US" dirty="0"/>
              <a:t>Librarian</a:t>
            </a:r>
          </a:p>
          <a:p>
            <a:pPr marL="514350" indent="-514350">
              <a:buFont typeface="+mj-lt"/>
              <a:buAutoNum type="alphaUcPeriod"/>
            </a:pPr>
            <a:r>
              <a:rPr lang="en-US" dirty="0"/>
              <a:t>Instructional Designer</a:t>
            </a:r>
          </a:p>
          <a:p>
            <a:pPr marL="514350" indent="-514350">
              <a:buFont typeface="+mj-lt"/>
              <a:buAutoNum type="alphaUcPeriod"/>
            </a:pPr>
            <a:r>
              <a:rPr lang="en-US" dirty="0"/>
              <a:t>Graduate Assistant</a:t>
            </a:r>
          </a:p>
          <a:p>
            <a:pPr marL="514350" indent="-514350">
              <a:buFont typeface="+mj-lt"/>
              <a:buAutoNum type="alphaUcPeriod"/>
            </a:pPr>
            <a:r>
              <a:rPr lang="en-US" dirty="0"/>
              <a:t>Other (please type in Chat)</a:t>
            </a:r>
          </a:p>
        </p:txBody>
      </p:sp>
      <p:sp>
        <p:nvSpPr>
          <p:cNvPr id="5" name="Text Placeholder 4">
            <a:extLst>
              <a:ext uri="{FF2B5EF4-FFF2-40B4-BE49-F238E27FC236}">
                <a16:creationId xmlns:a16="http://schemas.microsoft.com/office/drawing/2014/main" id="{81924826-7192-4F4E-BA2C-E17D341EAF9C}"/>
              </a:ext>
            </a:extLst>
          </p:cNvPr>
          <p:cNvSpPr txBox="1">
            <a:spLocks/>
          </p:cNvSpPr>
          <p:nvPr/>
        </p:nvSpPr>
        <p:spPr>
          <a:xfrm>
            <a:off x="1030986" y="2011680"/>
            <a:ext cx="10276332" cy="1283524"/>
          </a:xfrm>
          <a:prstGeom prst="rect">
            <a:avLst/>
          </a:prstGeom>
        </p:spPr>
        <p:txBody>
          <a:bodyPr>
            <a:normAutofit/>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92608" indent="-164592"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66344" indent="-155448"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buNone/>
            </a:pPr>
            <a:r>
              <a:rPr lang="en-US" b="1" dirty="0">
                <a:solidFill>
                  <a:schemeClr val="accent1"/>
                </a:solidFill>
              </a:rPr>
              <a:t>What is your role or interest in OER creation?</a:t>
            </a:r>
          </a:p>
        </p:txBody>
      </p:sp>
      <p:sp>
        <p:nvSpPr>
          <p:cNvPr id="2" name="Title 1">
            <a:extLst>
              <a:ext uri="{FF2B5EF4-FFF2-40B4-BE49-F238E27FC236}">
                <a16:creationId xmlns:a16="http://schemas.microsoft.com/office/drawing/2014/main" id="{D2E036DE-993D-5B40-A306-43E6359425C3}"/>
              </a:ext>
            </a:extLst>
          </p:cNvPr>
          <p:cNvSpPr>
            <a:spLocks noGrp="1"/>
          </p:cNvSpPr>
          <p:nvPr>
            <p:ph type="title"/>
          </p:nvPr>
        </p:nvSpPr>
        <p:spPr/>
        <p:txBody>
          <a:bodyPr/>
          <a:lstStyle/>
          <a:p>
            <a:r>
              <a:rPr lang="en-US" dirty="0"/>
              <a:t>Who are you?</a:t>
            </a:r>
          </a:p>
        </p:txBody>
      </p:sp>
    </p:spTree>
    <p:extLst>
      <p:ext uri="{BB962C8B-B14F-4D97-AF65-F5344CB8AC3E}">
        <p14:creationId xmlns:p14="http://schemas.microsoft.com/office/powerpoint/2010/main" val="2706340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CB00826-03C8-5B4E-8A0D-D486A0EF7238}"/>
              </a:ext>
              <a:ext uri="{C183D7F6-B498-43B3-948B-1728B52AA6E4}">
                <adec:decorative xmlns:adec="http://schemas.microsoft.com/office/drawing/2017/decorative" val="1"/>
              </a:ext>
            </a:extLst>
          </p:cNvPr>
          <p:cNvSpPr/>
          <p:nvPr/>
        </p:nvSpPr>
        <p:spPr>
          <a:xfrm>
            <a:off x="756738" y="4799052"/>
            <a:ext cx="2774737" cy="546476"/>
          </a:xfrm>
          <a:prstGeom prst="rect">
            <a:avLst/>
          </a:prstGeom>
          <a:solidFill>
            <a:schemeClr val="accent3">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FE098DD0-DC19-0347-8205-90E93AF03910}"/>
              </a:ext>
              <a:ext uri="{C183D7F6-B498-43B3-948B-1728B52AA6E4}">
                <adec:decorative xmlns:adec="http://schemas.microsoft.com/office/drawing/2017/decorative" val="1"/>
              </a:ext>
            </a:extLst>
          </p:cNvPr>
          <p:cNvSpPr/>
          <p:nvPr/>
        </p:nvSpPr>
        <p:spPr>
          <a:xfrm>
            <a:off x="756739" y="3502379"/>
            <a:ext cx="2774736" cy="548640"/>
          </a:xfrm>
          <a:prstGeom prst="rect">
            <a:avLst/>
          </a:prstGeom>
          <a:solidFill>
            <a:schemeClr val="accent5">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rgbClr val="1B4053"/>
              </a:solidFill>
            </a:endParaRPr>
          </a:p>
        </p:txBody>
      </p:sp>
      <p:sp>
        <p:nvSpPr>
          <p:cNvPr id="3" name="Rectangle 2">
            <a:extLst>
              <a:ext uri="{FF2B5EF4-FFF2-40B4-BE49-F238E27FC236}">
                <a16:creationId xmlns:a16="http://schemas.microsoft.com/office/drawing/2014/main" id="{E7C2E968-F5BF-5149-B81A-4D12A1BBDD21}"/>
              </a:ext>
              <a:ext uri="{C183D7F6-B498-43B3-948B-1728B52AA6E4}">
                <adec:decorative xmlns:adec="http://schemas.microsoft.com/office/drawing/2017/decorative" val="1"/>
              </a:ext>
            </a:extLst>
          </p:cNvPr>
          <p:cNvSpPr/>
          <p:nvPr/>
        </p:nvSpPr>
        <p:spPr>
          <a:xfrm>
            <a:off x="756743" y="2205421"/>
            <a:ext cx="2774732" cy="54864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6" name="Content Placeholder 13">
            <a:extLst>
              <a:ext uri="{FF2B5EF4-FFF2-40B4-BE49-F238E27FC236}">
                <a16:creationId xmlns:a16="http://schemas.microsoft.com/office/drawing/2014/main" id="{17914F6B-D9B4-4D47-B390-62F95F025FAB}"/>
              </a:ext>
            </a:extLst>
          </p:cNvPr>
          <p:cNvSpPr txBox="1">
            <a:spLocks/>
          </p:cNvSpPr>
          <p:nvPr/>
        </p:nvSpPr>
        <p:spPr>
          <a:xfrm>
            <a:off x="1024128" y="2125173"/>
            <a:ext cx="9556955" cy="4545678"/>
          </a:xfrm>
          <a:prstGeom prst="rect">
            <a:avLst/>
          </a:prstGeom>
        </p:spPr>
        <p:txBody>
          <a:bodyPr>
            <a:normAutofit/>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FUNCTION</a:t>
            </a:r>
          </a:p>
          <a:p>
            <a:pPr marL="0" indent="0">
              <a:spcBef>
                <a:spcPts val="300"/>
              </a:spcBef>
              <a:buFont typeface="Tw Cen MT" panose="020B0602020104020603" pitchFamily="34" charset="0"/>
              <a:buNone/>
            </a:pPr>
            <a:r>
              <a:rPr lang="en-US" sz="2400" dirty="0"/>
              <a:t>Helping users get the most out of your OER</a:t>
            </a:r>
          </a:p>
          <a:p>
            <a:pPr marL="0" indent="0">
              <a:spcBef>
                <a:spcPts val="1800"/>
              </a:spcBef>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APPEARANCE</a:t>
            </a:r>
          </a:p>
          <a:p>
            <a:pPr marL="0" indent="0">
              <a:spcBef>
                <a:spcPts val="300"/>
              </a:spcBef>
              <a:buFont typeface="Tw Cen MT" panose="020B0602020104020603" pitchFamily="34" charset="0"/>
              <a:buNone/>
            </a:pPr>
            <a:r>
              <a:rPr lang="en-US" sz="2400" dirty="0"/>
              <a:t>Reducing the “yuck” factor</a:t>
            </a:r>
          </a:p>
          <a:p>
            <a:pPr marL="0" indent="0">
              <a:spcBef>
                <a:spcPts val="1800"/>
              </a:spcBef>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ACCESSIBILITY</a:t>
            </a:r>
          </a:p>
          <a:p>
            <a:pPr marL="0" indent="0">
              <a:spcBef>
                <a:spcPts val="300"/>
              </a:spcBef>
              <a:buFont typeface="Tw Cen MT" panose="020B0602020104020603" pitchFamily="34" charset="0"/>
              <a:buNone/>
            </a:pPr>
            <a:r>
              <a:rPr lang="en-US" sz="2400" dirty="0"/>
              <a:t>Making your OER accessible to users of all abilities</a:t>
            </a:r>
          </a:p>
          <a:p>
            <a:pPr marL="0" indent="0">
              <a:spcBef>
                <a:spcPts val="600"/>
              </a:spcBef>
              <a:buFont typeface="Tw Cen MT" panose="020B0602020104020603" pitchFamily="34" charset="0"/>
              <a:buNone/>
            </a:pPr>
            <a:endParaRPr lang="en-US" sz="2000" i="1" dirty="0"/>
          </a:p>
        </p:txBody>
      </p:sp>
      <p:sp>
        <p:nvSpPr>
          <p:cNvPr id="2" name="Title 1">
            <a:extLst>
              <a:ext uri="{FF2B5EF4-FFF2-40B4-BE49-F238E27FC236}">
                <a16:creationId xmlns:a16="http://schemas.microsoft.com/office/drawing/2014/main" id="{7CD338A7-9C39-B742-A03B-D6E1645B5AEB}"/>
              </a:ext>
            </a:extLst>
          </p:cNvPr>
          <p:cNvSpPr>
            <a:spLocks noGrp="1"/>
          </p:cNvSpPr>
          <p:nvPr>
            <p:ph type="title"/>
          </p:nvPr>
        </p:nvSpPr>
        <p:spPr/>
        <p:txBody>
          <a:bodyPr/>
          <a:lstStyle/>
          <a:p>
            <a:r>
              <a:rPr lang="en-US" dirty="0"/>
              <a:t>What We’ll Cover Today</a:t>
            </a:r>
          </a:p>
        </p:txBody>
      </p:sp>
    </p:spTree>
    <p:extLst>
      <p:ext uri="{BB962C8B-B14F-4D97-AF65-F5344CB8AC3E}">
        <p14:creationId xmlns:p14="http://schemas.microsoft.com/office/powerpoint/2010/main" val="2766362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7C9436-E78D-0B44-9814-7D516E139C53}"/>
              </a:ext>
            </a:extLst>
          </p:cNvPr>
          <p:cNvSpPr>
            <a:spLocks noGrp="1"/>
          </p:cNvSpPr>
          <p:nvPr>
            <p:ph idx="1"/>
          </p:nvPr>
        </p:nvSpPr>
        <p:spPr>
          <a:xfrm>
            <a:off x="1024128" y="2011680"/>
            <a:ext cx="4972655" cy="4023360"/>
          </a:xfrm>
        </p:spPr>
        <p:txBody>
          <a:bodyPr/>
          <a:lstStyle/>
          <a:p>
            <a:r>
              <a:rPr lang="en-US" dirty="0"/>
              <a:t>Printed (or easily printable)</a:t>
            </a:r>
          </a:p>
          <a:p>
            <a:pPr lvl="1"/>
            <a:r>
              <a:rPr lang="en-US" dirty="0"/>
              <a:t>PDF</a:t>
            </a:r>
          </a:p>
          <a:p>
            <a:r>
              <a:rPr lang="en-US" dirty="0"/>
              <a:t>Electronic</a:t>
            </a:r>
          </a:p>
          <a:p>
            <a:pPr lvl="1"/>
            <a:r>
              <a:rPr lang="en-US" dirty="0"/>
              <a:t>HTML</a:t>
            </a:r>
          </a:p>
          <a:p>
            <a:pPr lvl="1"/>
            <a:r>
              <a:rPr lang="en-US" dirty="0"/>
              <a:t>Webbook: Pressbooks</a:t>
            </a:r>
          </a:p>
          <a:p>
            <a:pPr lvl="1"/>
            <a:r>
              <a:rPr lang="en-US" dirty="0"/>
              <a:t>E-book: EPUB or MOBI (Kindle)</a:t>
            </a:r>
          </a:p>
          <a:p>
            <a:endParaRPr lang="en-US" dirty="0"/>
          </a:p>
        </p:txBody>
      </p:sp>
      <p:sp>
        <p:nvSpPr>
          <p:cNvPr id="2" name="Title 1">
            <a:extLst>
              <a:ext uri="{FF2B5EF4-FFF2-40B4-BE49-F238E27FC236}">
                <a16:creationId xmlns:a16="http://schemas.microsoft.com/office/drawing/2014/main" id="{311617ED-F1FB-9C4C-BB47-413D6DFA7C24}"/>
              </a:ext>
            </a:extLst>
          </p:cNvPr>
          <p:cNvSpPr>
            <a:spLocks noGrp="1"/>
          </p:cNvSpPr>
          <p:nvPr>
            <p:ph type="title"/>
          </p:nvPr>
        </p:nvSpPr>
        <p:spPr/>
        <p:txBody>
          <a:bodyPr/>
          <a:lstStyle/>
          <a:p>
            <a:r>
              <a:rPr lang="en-US" dirty="0"/>
              <a:t>Formats and File Types</a:t>
            </a:r>
          </a:p>
        </p:txBody>
      </p:sp>
      <p:sp>
        <p:nvSpPr>
          <p:cNvPr id="5" name="Rectangle 4">
            <a:extLst>
              <a:ext uri="{FF2B5EF4-FFF2-40B4-BE49-F238E27FC236}">
                <a16:creationId xmlns:a16="http://schemas.microsoft.com/office/drawing/2014/main" id="{9267D86D-2C63-364F-882C-13E015D42C66}"/>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6" name="Content Placeholder 13">
            <a:extLst>
              <a:ext uri="{FF2B5EF4-FFF2-40B4-BE49-F238E27FC236}">
                <a16:creationId xmlns:a16="http://schemas.microsoft.com/office/drawing/2014/main" id="{70E7181A-8F3C-3E41-85B2-3B19FECE8F0D}"/>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FUNCTION</a:t>
            </a:r>
            <a:endParaRPr lang="en-US" sz="2000" i="1" dirty="0"/>
          </a:p>
        </p:txBody>
      </p:sp>
    </p:spTree>
    <p:extLst>
      <p:ext uri="{BB962C8B-B14F-4D97-AF65-F5344CB8AC3E}">
        <p14:creationId xmlns:p14="http://schemas.microsoft.com/office/powerpoint/2010/main" val="3619268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2C398BA-06F2-D141-8905-2CF14CC51EA0}"/>
              </a:ext>
              <a:ext uri="{C183D7F6-B498-43B3-948B-1728B52AA6E4}">
                <adec:decorative xmlns:adec="http://schemas.microsoft.com/office/drawing/2017/decorative" val="1"/>
              </a:ext>
            </a:extLst>
          </p:cNvPr>
          <p:cNvSpPr/>
          <p:nvPr/>
        </p:nvSpPr>
        <p:spPr>
          <a:xfrm>
            <a:off x="5521408" y="548640"/>
            <a:ext cx="6670592" cy="6309360"/>
          </a:xfrm>
          <a:prstGeom prst="rect">
            <a:avLst/>
          </a:prstGeom>
          <a:solidFill>
            <a:schemeClr val="accent1">
              <a:lumMod val="20000"/>
              <a:lumOff val="80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85D5D5D-B196-2A4E-970A-04238FBAE7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321924" y="6446520"/>
            <a:ext cx="1715939" cy="301848"/>
          </a:xfrm>
          <a:prstGeom prst="rect">
            <a:avLst/>
          </a:prstGeom>
        </p:spPr>
      </p:pic>
      <p:sp>
        <p:nvSpPr>
          <p:cNvPr id="6" name="Content Placeholder 5">
            <a:extLst>
              <a:ext uri="{FF2B5EF4-FFF2-40B4-BE49-F238E27FC236}">
                <a16:creationId xmlns:a16="http://schemas.microsoft.com/office/drawing/2014/main" id="{08050E40-218C-694B-9DEF-B6FEB6B00C49}"/>
              </a:ext>
            </a:extLst>
          </p:cNvPr>
          <p:cNvSpPr>
            <a:spLocks noGrp="1"/>
          </p:cNvSpPr>
          <p:nvPr>
            <p:ph sz="quarter" idx="4"/>
          </p:nvPr>
        </p:nvSpPr>
        <p:spPr>
          <a:xfrm>
            <a:off x="5826296" y="1614476"/>
            <a:ext cx="5750008" cy="4731460"/>
          </a:xfrm>
        </p:spPr>
        <p:txBody>
          <a:bodyPr>
            <a:normAutofit/>
          </a:bodyPr>
          <a:lstStyle/>
          <a:p>
            <a:pPr marL="514350" indent="-514350">
              <a:buFont typeface="+mj-lt"/>
              <a:buAutoNum type="alphaUcPeriod"/>
            </a:pPr>
            <a:r>
              <a:rPr lang="en-US" dirty="0"/>
              <a:t>Microsoft Word</a:t>
            </a:r>
          </a:p>
          <a:p>
            <a:pPr marL="514350" indent="-514350">
              <a:buFont typeface="+mj-lt"/>
              <a:buAutoNum type="alphaUcPeriod"/>
            </a:pPr>
            <a:r>
              <a:rPr lang="en-US" dirty="0"/>
              <a:t>Google Docs</a:t>
            </a:r>
          </a:p>
          <a:p>
            <a:pPr marL="514350" indent="-514350">
              <a:buFont typeface="+mj-lt"/>
              <a:buAutoNum type="alphaUcPeriod"/>
            </a:pPr>
            <a:r>
              <a:rPr lang="en-US" dirty="0"/>
              <a:t>An LMS (Canvas, Blackboard, etc.)</a:t>
            </a:r>
          </a:p>
          <a:p>
            <a:pPr marL="514350" indent="-514350">
              <a:buFont typeface="+mj-lt"/>
              <a:buAutoNum type="alphaUcPeriod"/>
            </a:pPr>
            <a:r>
              <a:rPr lang="en-US" dirty="0"/>
              <a:t>Adobe InDesign</a:t>
            </a:r>
          </a:p>
          <a:p>
            <a:pPr marL="514350" indent="-514350">
              <a:buFont typeface="+mj-lt"/>
              <a:buAutoNum type="alphaUcPeriod"/>
            </a:pPr>
            <a:r>
              <a:rPr lang="en-US" dirty="0"/>
              <a:t>Microsoft Publisher</a:t>
            </a:r>
          </a:p>
          <a:p>
            <a:pPr marL="514350" indent="-514350">
              <a:buFont typeface="+mj-lt"/>
              <a:buAutoNum type="alphaUcPeriod"/>
            </a:pPr>
            <a:r>
              <a:rPr lang="en-US" dirty="0"/>
              <a:t>Pressbooks</a:t>
            </a:r>
          </a:p>
          <a:p>
            <a:pPr marL="514350" indent="-514350">
              <a:buFont typeface="+mj-lt"/>
              <a:buAutoNum type="alphaUcPeriod"/>
            </a:pPr>
            <a:r>
              <a:rPr lang="en-US" dirty="0"/>
              <a:t>Other (please type in Chat)</a:t>
            </a:r>
          </a:p>
          <a:p>
            <a:pPr marL="514350" indent="-514350">
              <a:buFont typeface="+mj-lt"/>
              <a:buAutoNum type="alphaUcPeriod"/>
            </a:pPr>
            <a:endParaRPr lang="en-US" dirty="0"/>
          </a:p>
        </p:txBody>
      </p:sp>
      <p:sp>
        <p:nvSpPr>
          <p:cNvPr id="5" name="Text Placeholder 4">
            <a:extLst>
              <a:ext uri="{FF2B5EF4-FFF2-40B4-BE49-F238E27FC236}">
                <a16:creationId xmlns:a16="http://schemas.microsoft.com/office/drawing/2014/main" id="{BAD5301B-243A-3A4D-95AF-9E66C0FDE9A0}"/>
              </a:ext>
            </a:extLst>
          </p:cNvPr>
          <p:cNvSpPr>
            <a:spLocks noGrp="1"/>
          </p:cNvSpPr>
          <p:nvPr>
            <p:ph type="body" sz="quarter" idx="3"/>
          </p:nvPr>
        </p:nvSpPr>
        <p:spPr>
          <a:xfrm>
            <a:off x="5719572" y="512064"/>
            <a:ext cx="5548840" cy="1283524"/>
          </a:xfrm>
        </p:spPr>
        <p:txBody>
          <a:bodyPr>
            <a:normAutofit/>
          </a:bodyPr>
          <a:lstStyle/>
          <a:p>
            <a:r>
              <a:rPr lang="en-US" sz="2800" b="1" dirty="0"/>
              <a:t>What software do you use most?</a:t>
            </a:r>
          </a:p>
        </p:txBody>
      </p:sp>
      <p:sp>
        <p:nvSpPr>
          <p:cNvPr id="4" name="Content Placeholder 3">
            <a:extLst>
              <a:ext uri="{FF2B5EF4-FFF2-40B4-BE49-F238E27FC236}">
                <a16:creationId xmlns:a16="http://schemas.microsoft.com/office/drawing/2014/main" id="{B44D32E1-544B-3F4C-889F-5D63E205AB3F}"/>
              </a:ext>
            </a:extLst>
          </p:cNvPr>
          <p:cNvSpPr>
            <a:spLocks noGrp="1"/>
          </p:cNvSpPr>
          <p:nvPr>
            <p:ph sz="half" idx="2"/>
          </p:nvPr>
        </p:nvSpPr>
        <p:spPr>
          <a:xfrm>
            <a:off x="1024128" y="2179636"/>
            <a:ext cx="4754880" cy="4129724"/>
          </a:xfrm>
        </p:spPr>
        <p:txBody>
          <a:bodyPr>
            <a:normAutofit/>
          </a:bodyPr>
          <a:lstStyle/>
          <a:p>
            <a:r>
              <a:rPr lang="en-US" dirty="0"/>
              <a:t>Word processors</a:t>
            </a:r>
          </a:p>
          <a:p>
            <a:r>
              <a:rPr lang="en-US" dirty="0"/>
              <a:t>Layout programs</a:t>
            </a:r>
          </a:p>
          <a:p>
            <a:r>
              <a:rPr lang="en-US" dirty="0"/>
              <a:t>Hybrids</a:t>
            </a:r>
          </a:p>
          <a:p>
            <a:r>
              <a:rPr lang="en-US" dirty="0">
                <a:hlinkClick r:id="rId4"/>
              </a:rPr>
              <a:t>Pros and cons</a:t>
            </a:r>
            <a:r>
              <a:rPr lang="en-US" dirty="0"/>
              <a:t> of each</a:t>
            </a:r>
          </a:p>
          <a:p>
            <a:endParaRPr lang="en-US" dirty="0"/>
          </a:p>
        </p:txBody>
      </p:sp>
      <p:sp>
        <p:nvSpPr>
          <p:cNvPr id="2" name="Title 1">
            <a:extLst>
              <a:ext uri="{FF2B5EF4-FFF2-40B4-BE49-F238E27FC236}">
                <a16:creationId xmlns:a16="http://schemas.microsoft.com/office/drawing/2014/main" id="{E8ED9100-8D5B-E44A-92D6-5CAC23291BB5}"/>
              </a:ext>
            </a:extLst>
          </p:cNvPr>
          <p:cNvSpPr>
            <a:spLocks noGrp="1"/>
          </p:cNvSpPr>
          <p:nvPr>
            <p:ph type="title"/>
          </p:nvPr>
        </p:nvSpPr>
        <p:spPr/>
        <p:txBody>
          <a:bodyPr/>
          <a:lstStyle/>
          <a:p>
            <a:r>
              <a:rPr lang="en-US" dirty="0"/>
              <a:t>Software</a:t>
            </a:r>
          </a:p>
        </p:txBody>
      </p:sp>
      <p:sp>
        <p:nvSpPr>
          <p:cNvPr id="7" name="Rectangle 6">
            <a:extLst>
              <a:ext uri="{FF2B5EF4-FFF2-40B4-BE49-F238E27FC236}">
                <a16:creationId xmlns:a16="http://schemas.microsoft.com/office/drawing/2014/main" id="{BA77B90B-2BB6-0245-B95F-633A6C0C46BB}"/>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Content Placeholder 13">
            <a:extLst>
              <a:ext uri="{FF2B5EF4-FFF2-40B4-BE49-F238E27FC236}">
                <a16:creationId xmlns:a16="http://schemas.microsoft.com/office/drawing/2014/main" id="{105BA520-950B-3B4A-9ED1-AFA664BAB992}"/>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FUNCTION</a:t>
            </a:r>
            <a:endParaRPr lang="en-US" sz="2000" i="1" dirty="0"/>
          </a:p>
        </p:txBody>
      </p:sp>
    </p:spTree>
    <p:extLst>
      <p:ext uri="{BB962C8B-B14F-4D97-AF65-F5344CB8AC3E}">
        <p14:creationId xmlns:p14="http://schemas.microsoft.com/office/powerpoint/2010/main" val="4218858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 Rules of Textbook Development: rule of frameworks, rule of meaningful names, rule of repitition, rule of hierarchy, and rule of manageable numbers">
            <a:extLst>
              <a:ext uri="{FF2B5EF4-FFF2-40B4-BE49-F238E27FC236}">
                <a16:creationId xmlns:a16="http://schemas.microsoft.com/office/drawing/2014/main" id="{93A4096F-7773-454A-BB5C-227ED50DD4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9859" y="1086012"/>
            <a:ext cx="8114493" cy="5062540"/>
          </a:xfrm>
          <a:prstGeom prst="rect">
            <a:avLst/>
          </a:prstGeom>
          <a:ln w="38100" cap="sq">
            <a:solidFill>
              <a:schemeClr val="accent1"/>
            </a:solidFill>
            <a:prstDash val="solid"/>
            <a:miter lim="800000"/>
          </a:ln>
          <a:effectLst>
            <a:outerShdw blurRad="114300" dist="38100" dir="2700000" algn="tl" rotWithShape="0">
              <a:srgbClr val="000000">
                <a:alpha val="43000"/>
              </a:srgbClr>
            </a:outerShdw>
          </a:effectLst>
        </p:spPr>
      </p:pic>
      <p:sp>
        <p:nvSpPr>
          <p:cNvPr id="3" name="Content Placeholder 2">
            <a:extLst>
              <a:ext uri="{FF2B5EF4-FFF2-40B4-BE49-F238E27FC236}">
                <a16:creationId xmlns:a16="http://schemas.microsoft.com/office/drawing/2014/main" id="{8A529EDF-EA53-A747-840D-16DFBA9195B2}"/>
              </a:ext>
            </a:extLst>
          </p:cNvPr>
          <p:cNvSpPr>
            <a:spLocks noGrp="1"/>
          </p:cNvSpPr>
          <p:nvPr>
            <p:ph idx="1"/>
          </p:nvPr>
        </p:nvSpPr>
        <p:spPr>
          <a:xfrm>
            <a:off x="990262" y="3219320"/>
            <a:ext cx="9720073" cy="3168869"/>
          </a:xfrm>
        </p:spPr>
        <p:txBody>
          <a:bodyPr/>
          <a:lstStyle/>
          <a:p>
            <a:r>
              <a:rPr lang="en-US" dirty="0"/>
              <a:t>Consistency</a:t>
            </a:r>
          </a:p>
          <a:p>
            <a:r>
              <a:rPr lang="en-US" dirty="0"/>
              <a:t>Repetition</a:t>
            </a:r>
          </a:p>
          <a:p>
            <a:r>
              <a:rPr lang="en-US" dirty="0"/>
              <a:t>Hierarchy</a:t>
            </a:r>
          </a:p>
          <a:p>
            <a:endParaRPr lang="en-US" dirty="0"/>
          </a:p>
        </p:txBody>
      </p:sp>
      <p:sp>
        <p:nvSpPr>
          <p:cNvPr id="2" name="Title 1">
            <a:extLst>
              <a:ext uri="{FF2B5EF4-FFF2-40B4-BE49-F238E27FC236}">
                <a16:creationId xmlns:a16="http://schemas.microsoft.com/office/drawing/2014/main" id="{0971C6FA-6B27-3E4D-9BAE-54DDFE3A62A2}"/>
              </a:ext>
            </a:extLst>
          </p:cNvPr>
          <p:cNvSpPr>
            <a:spLocks noGrp="1"/>
          </p:cNvSpPr>
          <p:nvPr>
            <p:ph type="title"/>
          </p:nvPr>
        </p:nvSpPr>
        <p:spPr>
          <a:xfrm>
            <a:off x="1024128" y="585216"/>
            <a:ext cx="2472310" cy="2694012"/>
          </a:xfrm>
        </p:spPr>
        <p:txBody>
          <a:bodyPr/>
          <a:lstStyle/>
          <a:p>
            <a:r>
              <a:rPr lang="en-US" dirty="0"/>
              <a:t>Develop a Cohesive Product</a:t>
            </a:r>
          </a:p>
        </p:txBody>
      </p:sp>
      <p:sp>
        <p:nvSpPr>
          <p:cNvPr id="5" name="Rectangle 4">
            <a:extLst>
              <a:ext uri="{FF2B5EF4-FFF2-40B4-BE49-F238E27FC236}">
                <a16:creationId xmlns:a16="http://schemas.microsoft.com/office/drawing/2014/main" id="{A979389D-DF70-BE49-8E42-A682A6BDD068}"/>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6" name="Content Placeholder 13">
            <a:extLst>
              <a:ext uri="{FF2B5EF4-FFF2-40B4-BE49-F238E27FC236}">
                <a16:creationId xmlns:a16="http://schemas.microsoft.com/office/drawing/2014/main" id="{817E50C6-FF3B-884A-AC19-D7661FD2A965}"/>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FUNCTION</a:t>
            </a:r>
            <a:endParaRPr lang="en-US" sz="2000" i="1" dirty="0"/>
          </a:p>
        </p:txBody>
      </p:sp>
    </p:spTree>
    <p:extLst>
      <p:ext uri="{BB962C8B-B14F-4D97-AF65-F5344CB8AC3E}">
        <p14:creationId xmlns:p14="http://schemas.microsoft.com/office/powerpoint/2010/main" val="31742849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60BDD5B-EE8C-A74D-A25D-BA124FAB7E29}"/>
              </a:ext>
            </a:extLst>
          </p:cNvPr>
          <p:cNvSpPr txBox="1"/>
          <p:nvPr/>
        </p:nvSpPr>
        <p:spPr>
          <a:xfrm>
            <a:off x="5868701" y="4718853"/>
            <a:ext cx="2137379" cy="1446550"/>
          </a:xfrm>
          <a:prstGeom prst="rect">
            <a:avLst/>
          </a:prstGeom>
          <a:noFill/>
        </p:spPr>
        <p:txBody>
          <a:bodyPr wrap="square" rtlCol="0">
            <a:spAutoFit/>
          </a:bodyPr>
          <a:lstStyle/>
          <a:p>
            <a:r>
              <a:rPr lang="en-US" sz="1100" dirty="0">
                <a:latin typeface="Avenir Next Condensed Medium" panose="020B0506020202020204" pitchFamily="34" charset="0"/>
              </a:rPr>
              <a:t>Top,</a:t>
            </a:r>
            <a:r>
              <a:rPr lang="en-US" sz="1100" dirty="0">
                <a:latin typeface="Avenir Next Condensed" panose="020B0506020202020204" pitchFamily="34" charset="0"/>
              </a:rPr>
              <a:t> Allard-Kropp, M. (2020).  </a:t>
            </a:r>
            <a:r>
              <a:rPr lang="en-US" sz="1100" i="1" dirty="0">
                <a:latin typeface="Avenir Next Condensed" panose="020B0506020202020204" pitchFamily="34" charset="0"/>
              </a:rPr>
              <a:t>Languages and worldview</a:t>
            </a:r>
            <a:r>
              <a:rPr lang="en-US" sz="1100" dirty="0">
                <a:latin typeface="Avenir Next Condensed" panose="020B0506020202020204" pitchFamily="34" charset="0"/>
              </a:rPr>
              <a:t>. </a:t>
            </a:r>
            <a:r>
              <a:rPr lang="en-US" sz="1100" dirty="0">
                <a:latin typeface="Avenir Next Condensed" panose="020B0506020202020204" pitchFamily="34" charset="0"/>
                <a:hlinkClick r:id="rId3"/>
              </a:rPr>
              <a:t>http://irl.umsl.edu/oer/17</a:t>
            </a:r>
            <a:r>
              <a:rPr lang="en-US" sz="1100" dirty="0">
                <a:latin typeface="Avenir Next Condensed" panose="020B0506020202020204" pitchFamily="34" charset="0"/>
              </a:rPr>
              <a:t> </a:t>
            </a:r>
          </a:p>
          <a:p>
            <a:r>
              <a:rPr lang="en-US" sz="1100" dirty="0">
                <a:latin typeface="Avenir Next Condensed Medium" panose="020B0506020202020204" pitchFamily="34" charset="0"/>
              </a:rPr>
              <a:t>Bottom left and right, </a:t>
            </a:r>
            <a:r>
              <a:rPr lang="en-US" sz="1100" dirty="0" err="1">
                <a:latin typeface="Avenir Next Condensed" panose="020B0506020202020204" pitchFamily="34" charset="0"/>
              </a:rPr>
              <a:t>Ahrndt</a:t>
            </a:r>
            <a:r>
              <a:rPr lang="en-US" sz="1100" dirty="0">
                <a:latin typeface="Avenir Next Condensed" panose="020B0506020202020204" pitchFamily="34" charset="0"/>
              </a:rPr>
              <a:t>, S. (2020). </a:t>
            </a:r>
            <a:r>
              <a:rPr lang="en-US" sz="1100" i="1" dirty="0">
                <a:latin typeface="Avenir Next Condensed" panose="020B0506020202020204" pitchFamily="34" charset="0"/>
              </a:rPr>
              <a:t>Intercultural </a:t>
            </a:r>
            <a:br>
              <a:rPr lang="en-US" sz="1100" i="1" dirty="0">
                <a:latin typeface="Avenir Next Condensed" panose="020B0506020202020204" pitchFamily="34" charset="0"/>
              </a:rPr>
            </a:br>
            <a:r>
              <a:rPr lang="en-US" sz="1100" i="1" dirty="0">
                <a:latin typeface="Avenir Next Condensed" panose="020B0506020202020204" pitchFamily="34" charset="0"/>
              </a:rPr>
              <a:t>communication</a:t>
            </a:r>
            <a:r>
              <a:rPr lang="en-US" sz="1100" dirty="0">
                <a:latin typeface="Avenir Next Condensed" panose="020B0506020202020204" pitchFamily="34" charset="0"/>
              </a:rPr>
              <a:t>. </a:t>
            </a:r>
            <a:r>
              <a:rPr lang="en-US" sz="1100" dirty="0">
                <a:latin typeface="Avenir Next Condensed" panose="020B0506020202020204" pitchFamily="34" charset="0"/>
                <a:hlinkClick r:id="rId4"/>
              </a:rPr>
              <a:t>https://</a:t>
            </a:r>
            <a:r>
              <a:rPr lang="en-US" sz="1100" dirty="0" err="1">
                <a:latin typeface="Avenir Next Condensed" panose="020B0506020202020204" pitchFamily="34" charset="0"/>
                <a:hlinkClick r:id="rId4"/>
              </a:rPr>
              <a:t>irl.umsl.edu</a:t>
            </a:r>
            <a:r>
              <a:rPr lang="en-US" sz="1100" dirty="0">
                <a:latin typeface="Avenir Next Condensed" panose="020B0506020202020204" pitchFamily="34" charset="0"/>
                <a:hlinkClick r:id="rId4"/>
              </a:rPr>
              <a:t>/</a:t>
            </a:r>
            <a:r>
              <a:rPr lang="en-US" sz="1100" dirty="0" err="1">
                <a:latin typeface="Avenir Next Condensed" panose="020B0506020202020204" pitchFamily="34" charset="0"/>
                <a:hlinkClick r:id="rId4"/>
              </a:rPr>
              <a:t>oer</a:t>
            </a:r>
            <a:r>
              <a:rPr lang="en-US" sz="1100" dirty="0">
                <a:latin typeface="Avenir Next Condensed" panose="020B0506020202020204" pitchFamily="34" charset="0"/>
                <a:hlinkClick r:id="rId4"/>
              </a:rPr>
              <a:t>/24</a:t>
            </a:r>
            <a:endParaRPr lang="en-US" sz="1100" dirty="0">
              <a:latin typeface="Avenir Next Condensed" panose="020B0506020202020204" pitchFamily="34" charset="0"/>
            </a:endParaRPr>
          </a:p>
          <a:p>
            <a:r>
              <a:rPr lang="en-US" sz="1100" dirty="0">
                <a:latin typeface="Avenir Next Condensed" panose="020B0506020202020204" pitchFamily="34" charset="0"/>
              </a:rPr>
              <a:t>Both used under </a:t>
            </a:r>
            <a:r>
              <a:rPr lang="en-US" sz="1100" dirty="0">
                <a:latin typeface="Avenir Next Condensed" panose="020B0506020202020204" pitchFamily="34" charset="0"/>
                <a:hlinkClick r:id="rId5"/>
              </a:rPr>
              <a:t>CC BY-NC-SA 4.0</a:t>
            </a:r>
            <a:r>
              <a:rPr lang="en-US" sz="1100" dirty="0">
                <a:latin typeface="Avenir Next Condensed" panose="020B0506020202020204" pitchFamily="34" charset="0"/>
              </a:rPr>
              <a:t>.</a:t>
            </a:r>
          </a:p>
        </p:txBody>
      </p:sp>
      <p:pic>
        <p:nvPicPr>
          <p:cNvPr id="4" name="Picture 3" descr="A table of contents with page numbers">
            <a:extLst>
              <a:ext uri="{FF2B5EF4-FFF2-40B4-BE49-F238E27FC236}">
                <a16:creationId xmlns:a16="http://schemas.microsoft.com/office/drawing/2014/main" id="{525E67C5-F07C-2E44-AACC-90F96354B0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0768" y="1102145"/>
            <a:ext cx="5143143" cy="2044479"/>
          </a:xfrm>
          <a:prstGeom prst="rect">
            <a:avLst/>
          </a:prstGeom>
          <a:ln w="38100">
            <a:solidFill>
              <a:schemeClr val="accent1"/>
            </a:solidFill>
          </a:ln>
        </p:spPr>
      </p:pic>
      <p:pic>
        <p:nvPicPr>
          <p:cNvPr id="5" name="Picture 4" descr="A list of key terms linked to their appearance in text (example of a pedagogical aid)">
            <a:extLst>
              <a:ext uri="{FF2B5EF4-FFF2-40B4-BE49-F238E27FC236}">
                <a16:creationId xmlns:a16="http://schemas.microsoft.com/office/drawing/2014/main" id="{94A35A7A-4C6F-2B46-820B-DE8FD40FAD06}"/>
              </a:ext>
            </a:extLst>
          </p:cNvPr>
          <p:cNvPicPr>
            <a:picLocks noChangeAspect="1"/>
          </p:cNvPicPr>
          <p:nvPr/>
        </p:nvPicPr>
        <p:blipFill rotWithShape="1">
          <a:blip r:embed="rId7">
            <a:extLst>
              <a:ext uri="{28A0092B-C50C-407E-A947-70E740481C1C}">
                <a14:useLocalDpi xmlns:a14="http://schemas.microsoft.com/office/drawing/2010/main" val="0"/>
              </a:ext>
            </a:extLst>
          </a:blip>
          <a:srcRect b="40412"/>
          <a:stretch/>
        </p:blipFill>
        <p:spPr>
          <a:xfrm>
            <a:off x="5985382" y="3109311"/>
            <a:ext cx="1814488" cy="1542431"/>
          </a:xfrm>
          <a:prstGeom prst="rect">
            <a:avLst/>
          </a:prstGeom>
          <a:ln w="38100">
            <a:solidFill>
              <a:schemeClr val="accent1"/>
            </a:solidFill>
          </a:ln>
        </p:spPr>
      </p:pic>
      <p:pic>
        <p:nvPicPr>
          <p:cNvPr id="6" name="Picture 5" descr="Chapter exercises (example of a pedagogical aid)">
            <a:extLst>
              <a:ext uri="{FF2B5EF4-FFF2-40B4-BE49-F238E27FC236}">
                <a16:creationId xmlns:a16="http://schemas.microsoft.com/office/drawing/2014/main" id="{B7C3B538-0AEF-6642-9FDD-0438E6EE1D81}"/>
              </a:ext>
            </a:extLst>
          </p:cNvPr>
          <p:cNvPicPr>
            <a:picLocks noChangeAspect="1"/>
          </p:cNvPicPr>
          <p:nvPr/>
        </p:nvPicPr>
        <p:blipFill rotWithShape="1">
          <a:blip r:embed="rId8">
            <a:extLst>
              <a:ext uri="{28A0092B-C50C-407E-A947-70E740481C1C}">
                <a14:useLocalDpi xmlns:a14="http://schemas.microsoft.com/office/drawing/2010/main" val="0"/>
              </a:ext>
            </a:extLst>
          </a:blip>
          <a:srcRect r="48924"/>
          <a:stretch/>
        </p:blipFill>
        <p:spPr>
          <a:xfrm>
            <a:off x="7743387" y="3608611"/>
            <a:ext cx="3830524" cy="2297067"/>
          </a:xfrm>
          <a:prstGeom prst="rect">
            <a:avLst/>
          </a:prstGeom>
          <a:ln w="38100">
            <a:solidFill>
              <a:schemeClr val="accent1"/>
            </a:solidFill>
          </a:ln>
        </p:spPr>
      </p:pic>
      <p:sp>
        <p:nvSpPr>
          <p:cNvPr id="16" name="Chevron 15" descr="Arrow pointing to bottom screenshots">
            <a:extLst>
              <a:ext uri="{FF2B5EF4-FFF2-40B4-BE49-F238E27FC236}">
                <a16:creationId xmlns:a16="http://schemas.microsoft.com/office/drawing/2014/main" id="{E09C9C32-FBA7-314B-9F6D-12D298C71E34}"/>
              </a:ext>
            </a:extLst>
          </p:cNvPr>
          <p:cNvSpPr/>
          <p:nvPr/>
        </p:nvSpPr>
        <p:spPr>
          <a:xfrm>
            <a:off x="3755727" y="3289929"/>
            <a:ext cx="139700" cy="139700"/>
          </a:xfrm>
          <a:prstGeom prst="chevron">
            <a:avLst/>
          </a:prstGeom>
          <a:solidFill>
            <a:schemeClr val="accent1"/>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1"/>
              </a:solidFill>
            </a:endParaRPr>
          </a:p>
        </p:txBody>
      </p:sp>
      <p:sp>
        <p:nvSpPr>
          <p:cNvPr id="14" name="Chevron 13" descr="Arrow pointing to top screenshot">
            <a:extLst>
              <a:ext uri="{FF2B5EF4-FFF2-40B4-BE49-F238E27FC236}">
                <a16:creationId xmlns:a16="http://schemas.microsoft.com/office/drawing/2014/main" id="{8B947215-7003-E94B-85A1-8188BCBBB88B}"/>
              </a:ext>
            </a:extLst>
          </p:cNvPr>
          <p:cNvSpPr/>
          <p:nvPr/>
        </p:nvSpPr>
        <p:spPr>
          <a:xfrm>
            <a:off x="3840394" y="2206197"/>
            <a:ext cx="139700" cy="139700"/>
          </a:xfrm>
          <a:prstGeom prst="chevron">
            <a:avLst/>
          </a:prstGeom>
          <a:solidFill>
            <a:schemeClr val="accent1"/>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1"/>
              </a:solidFill>
            </a:endParaRPr>
          </a:p>
        </p:txBody>
      </p:sp>
      <p:sp>
        <p:nvSpPr>
          <p:cNvPr id="3" name="Content Placeholder 2">
            <a:extLst>
              <a:ext uri="{FF2B5EF4-FFF2-40B4-BE49-F238E27FC236}">
                <a16:creationId xmlns:a16="http://schemas.microsoft.com/office/drawing/2014/main" id="{627E2F11-E0B6-9345-A07D-5B31ACD5890C}"/>
              </a:ext>
            </a:extLst>
          </p:cNvPr>
          <p:cNvSpPr>
            <a:spLocks noGrp="1"/>
          </p:cNvSpPr>
          <p:nvPr>
            <p:ph idx="1"/>
          </p:nvPr>
        </p:nvSpPr>
        <p:spPr>
          <a:xfrm>
            <a:off x="1024128" y="1976992"/>
            <a:ext cx="9720073" cy="4572000"/>
          </a:xfrm>
        </p:spPr>
        <p:txBody>
          <a:bodyPr>
            <a:normAutofit lnSpcReduction="10000"/>
          </a:bodyPr>
          <a:lstStyle/>
          <a:p>
            <a:r>
              <a:rPr lang="en-US" dirty="0"/>
              <a:t>Table of contents</a:t>
            </a:r>
          </a:p>
          <a:p>
            <a:pPr lvl="1"/>
            <a:r>
              <a:rPr lang="en-US" dirty="0"/>
              <a:t>Easily navigable with links</a:t>
            </a:r>
          </a:p>
          <a:p>
            <a:r>
              <a:rPr lang="en-US" dirty="0"/>
              <a:t>Pedagogical aids</a:t>
            </a:r>
          </a:p>
          <a:p>
            <a:r>
              <a:rPr lang="en-US" dirty="0"/>
              <a:t>Currency of content</a:t>
            </a:r>
          </a:p>
          <a:p>
            <a:r>
              <a:rPr lang="en-US" dirty="0"/>
              <a:t>Connections between topics</a:t>
            </a:r>
          </a:p>
          <a:p>
            <a:pPr lvl="1"/>
            <a:r>
              <a:rPr lang="en-US" dirty="0"/>
              <a:t>Cross references</a:t>
            </a:r>
          </a:p>
          <a:p>
            <a:r>
              <a:rPr lang="en-US" dirty="0"/>
              <a:t>Index </a:t>
            </a:r>
          </a:p>
          <a:p>
            <a:pPr lvl="1"/>
            <a:r>
              <a:rPr lang="en-US" dirty="0"/>
              <a:t>Thumb index</a:t>
            </a:r>
          </a:p>
        </p:txBody>
      </p:sp>
      <p:sp>
        <p:nvSpPr>
          <p:cNvPr id="2" name="Title 1">
            <a:extLst>
              <a:ext uri="{FF2B5EF4-FFF2-40B4-BE49-F238E27FC236}">
                <a16:creationId xmlns:a16="http://schemas.microsoft.com/office/drawing/2014/main" id="{CA8B0F9D-6F1C-8446-80DA-9C557DA9CD1B}"/>
              </a:ext>
            </a:extLst>
          </p:cNvPr>
          <p:cNvSpPr>
            <a:spLocks noGrp="1"/>
          </p:cNvSpPr>
          <p:nvPr>
            <p:ph type="title"/>
          </p:nvPr>
        </p:nvSpPr>
        <p:spPr/>
        <p:txBody>
          <a:bodyPr/>
          <a:lstStyle/>
          <a:p>
            <a:r>
              <a:rPr lang="en-US" dirty="0"/>
              <a:t>Student Use</a:t>
            </a:r>
          </a:p>
        </p:txBody>
      </p:sp>
      <p:sp>
        <p:nvSpPr>
          <p:cNvPr id="18" name="Rectangle 17">
            <a:extLst>
              <a:ext uri="{FF2B5EF4-FFF2-40B4-BE49-F238E27FC236}">
                <a16:creationId xmlns:a16="http://schemas.microsoft.com/office/drawing/2014/main" id="{C804B413-EE0C-BB4B-9607-FE79BD715A80}"/>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20" name="Content Placeholder 13">
            <a:extLst>
              <a:ext uri="{FF2B5EF4-FFF2-40B4-BE49-F238E27FC236}">
                <a16:creationId xmlns:a16="http://schemas.microsoft.com/office/drawing/2014/main" id="{8B152E4D-AD03-1E4A-9540-7BAC78A5E80F}"/>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FUNCTION</a:t>
            </a:r>
            <a:endParaRPr lang="en-US" sz="2000" i="1" dirty="0"/>
          </a:p>
        </p:txBody>
      </p:sp>
    </p:spTree>
    <p:extLst>
      <p:ext uri="{BB962C8B-B14F-4D97-AF65-F5344CB8AC3E}">
        <p14:creationId xmlns:p14="http://schemas.microsoft.com/office/powerpoint/2010/main" val="2632554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ikipedia's &quot;View History&quot; feature showing date- and time-stamped links to archived versions">
            <a:extLst>
              <a:ext uri="{FF2B5EF4-FFF2-40B4-BE49-F238E27FC236}">
                <a16:creationId xmlns:a16="http://schemas.microsoft.com/office/drawing/2014/main" id="{E4A15E73-4135-534C-90AD-862BC96D2F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9812" y="1007638"/>
            <a:ext cx="5924521" cy="4889578"/>
          </a:xfrm>
          <a:prstGeom prst="rect">
            <a:avLst/>
          </a:prstGeom>
          <a:ln w="38100">
            <a:solidFill>
              <a:schemeClr val="accent1"/>
            </a:solidFill>
          </a:ln>
        </p:spPr>
      </p:pic>
      <p:sp>
        <p:nvSpPr>
          <p:cNvPr id="5" name="Chevron 4" descr="Arrow pointing to screenshot">
            <a:extLst>
              <a:ext uri="{FF2B5EF4-FFF2-40B4-BE49-F238E27FC236}">
                <a16:creationId xmlns:a16="http://schemas.microsoft.com/office/drawing/2014/main" id="{65037262-87D9-1C41-B82D-A5FFA2769D23}"/>
              </a:ext>
            </a:extLst>
          </p:cNvPr>
          <p:cNvSpPr/>
          <p:nvPr/>
        </p:nvSpPr>
        <p:spPr>
          <a:xfrm>
            <a:off x="3269512" y="5001714"/>
            <a:ext cx="139700" cy="139700"/>
          </a:xfrm>
          <a:prstGeom prst="chevron">
            <a:avLst/>
          </a:prstGeom>
          <a:solidFill>
            <a:schemeClr val="accent1"/>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1"/>
              </a:solidFill>
            </a:endParaRPr>
          </a:p>
        </p:txBody>
      </p:sp>
      <p:sp>
        <p:nvSpPr>
          <p:cNvPr id="3" name="Content Placeholder 2">
            <a:extLst>
              <a:ext uri="{FF2B5EF4-FFF2-40B4-BE49-F238E27FC236}">
                <a16:creationId xmlns:a16="http://schemas.microsoft.com/office/drawing/2014/main" id="{E0203EE0-0385-8A41-8789-06A30F0B903A}"/>
              </a:ext>
            </a:extLst>
          </p:cNvPr>
          <p:cNvSpPr>
            <a:spLocks noGrp="1"/>
          </p:cNvSpPr>
          <p:nvPr>
            <p:ph idx="1"/>
          </p:nvPr>
        </p:nvSpPr>
        <p:spPr>
          <a:xfrm>
            <a:off x="1024128" y="2008524"/>
            <a:ext cx="4225205" cy="4023360"/>
          </a:xfrm>
        </p:spPr>
        <p:txBody>
          <a:bodyPr/>
          <a:lstStyle/>
          <a:p>
            <a:r>
              <a:rPr lang="en-US" dirty="0"/>
              <a:t>References</a:t>
            </a:r>
          </a:p>
          <a:p>
            <a:pPr lvl="1"/>
            <a:r>
              <a:rPr lang="en-US" dirty="0"/>
              <a:t>Use </a:t>
            </a:r>
            <a:r>
              <a:rPr lang="en-US" dirty="0">
                <a:hlinkClick r:id="rId4"/>
              </a:rPr>
              <a:t>Crossref.org</a:t>
            </a:r>
            <a:r>
              <a:rPr lang="en-US" dirty="0"/>
              <a:t> to look up DOIs</a:t>
            </a:r>
          </a:p>
          <a:p>
            <a:pPr lvl="1"/>
            <a:r>
              <a:rPr lang="en-US" dirty="0"/>
              <a:t>For Wikipedia entries, use the “View history” feature to cite the archived version you accessed</a:t>
            </a:r>
          </a:p>
          <a:p>
            <a:r>
              <a:rPr lang="en-US" dirty="0"/>
              <a:t>Source files</a:t>
            </a:r>
          </a:p>
          <a:p>
            <a:endParaRPr lang="en-US" dirty="0"/>
          </a:p>
        </p:txBody>
      </p:sp>
      <p:sp>
        <p:nvSpPr>
          <p:cNvPr id="2" name="Title 1">
            <a:extLst>
              <a:ext uri="{FF2B5EF4-FFF2-40B4-BE49-F238E27FC236}">
                <a16:creationId xmlns:a16="http://schemas.microsoft.com/office/drawing/2014/main" id="{9F3D554C-671E-3C48-B1FA-3E91665774A1}"/>
              </a:ext>
            </a:extLst>
          </p:cNvPr>
          <p:cNvSpPr>
            <a:spLocks noGrp="1"/>
          </p:cNvSpPr>
          <p:nvPr>
            <p:ph type="title"/>
          </p:nvPr>
        </p:nvSpPr>
        <p:spPr/>
        <p:txBody>
          <a:bodyPr/>
          <a:lstStyle/>
          <a:p>
            <a:r>
              <a:rPr lang="en-US" dirty="0"/>
              <a:t>Faculty Re-Use</a:t>
            </a:r>
          </a:p>
        </p:txBody>
      </p:sp>
      <p:sp>
        <p:nvSpPr>
          <p:cNvPr id="6" name="Rectangle 5">
            <a:extLst>
              <a:ext uri="{FF2B5EF4-FFF2-40B4-BE49-F238E27FC236}">
                <a16:creationId xmlns:a16="http://schemas.microsoft.com/office/drawing/2014/main" id="{54362D73-DDDD-7143-B6FD-52C8CD84842B}"/>
              </a:ext>
              <a:ext uri="{C183D7F6-B498-43B3-948B-1728B52AA6E4}">
                <adec:decorative xmlns:adec="http://schemas.microsoft.com/office/drawing/2017/decorative" val="1"/>
              </a:ext>
            </a:extLst>
          </p:cNvPr>
          <p:cNvSpPr/>
          <p:nvPr/>
        </p:nvSpPr>
        <p:spPr>
          <a:xfrm>
            <a:off x="0" y="0"/>
            <a:ext cx="12192000" cy="548640"/>
          </a:xfrm>
          <a:prstGeom prst="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 name="Content Placeholder 13">
            <a:extLst>
              <a:ext uri="{FF2B5EF4-FFF2-40B4-BE49-F238E27FC236}">
                <a16:creationId xmlns:a16="http://schemas.microsoft.com/office/drawing/2014/main" id="{BBFA4941-E5F4-B749-8B52-96AD4EF78A24}"/>
              </a:ext>
            </a:extLst>
          </p:cNvPr>
          <p:cNvSpPr txBox="1">
            <a:spLocks/>
          </p:cNvSpPr>
          <p:nvPr/>
        </p:nvSpPr>
        <p:spPr>
          <a:xfrm>
            <a:off x="1024128" y="0"/>
            <a:ext cx="9556955" cy="585216"/>
          </a:xfrm>
          <a:prstGeom prst="rect">
            <a:avLst/>
          </a:prstGeom>
        </p:spPr>
        <p:txBody>
          <a:bodyPr anchor="ctr">
            <a:normAutofit fontScale="925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Tw Cen MT" panose="020B0602020104020603" pitchFamily="34" charset="0"/>
              <a:buChar char=" "/>
              <a:defRPr sz="2800" b="0" i="0" kern="1200">
                <a:solidFill>
                  <a:schemeClr val="tx1"/>
                </a:solidFill>
                <a:latin typeface="+mn-lt"/>
                <a:ea typeface="+mn-ea"/>
                <a:cs typeface="+mn-cs"/>
              </a:defRPr>
            </a:lvl1pPr>
            <a:lvl2pPr marL="26517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600" b="0" i="0" kern="1200">
                <a:solidFill>
                  <a:schemeClr val="tx1"/>
                </a:solidFill>
                <a:latin typeface="+mn-lt"/>
                <a:ea typeface="+mn-ea"/>
                <a:cs typeface="+mn-cs"/>
              </a:defRPr>
            </a:lvl2pPr>
            <a:lvl3pPr marL="448056"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400" b="0" i="0" kern="1200">
                <a:solidFill>
                  <a:schemeClr val="tx1"/>
                </a:solidFill>
                <a:latin typeface="+mn-lt"/>
                <a:ea typeface="+mn-ea"/>
                <a:cs typeface="+mn-cs"/>
              </a:defRPr>
            </a:lvl3pPr>
            <a:lvl4pPr marL="59436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4pPr>
            <a:lvl5pPr marL="777240" indent="-137160" algn="l" defTabSz="914400" rtl="0" eaLnBrk="1" latinLnBrk="0" hangingPunct="1">
              <a:lnSpc>
                <a:spcPct val="110000"/>
              </a:lnSpc>
              <a:spcBef>
                <a:spcPts val="200"/>
              </a:spcBef>
              <a:spcAft>
                <a:spcPts val="400"/>
              </a:spcAft>
              <a:buClr>
                <a:schemeClr val="accent1"/>
              </a:buClr>
              <a:buFont typeface="Wingdings 3" pitchFamily="18" charset="2"/>
              <a:buChar char=""/>
              <a:defRPr sz="2000" b="0" i="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spcAft>
                <a:spcPts val="0"/>
              </a:spcAft>
              <a:buFont typeface="Tw Cen MT" panose="020B0602020104020603" pitchFamily="34" charset="0"/>
              <a:buNone/>
            </a:pPr>
            <a:r>
              <a:rPr lang="en-US" sz="3600" spc="100" dirty="0">
                <a:solidFill>
                  <a:schemeClr val="bg1"/>
                </a:solidFill>
                <a:latin typeface="Tw Cen MT Condensed" panose="020B0606020104020203" pitchFamily="34" charset="77"/>
              </a:rPr>
              <a:t>FUNCTION</a:t>
            </a:r>
            <a:endParaRPr lang="en-US" sz="2000" i="1" dirty="0"/>
          </a:p>
        </p:txBody>
      </p:sp>
    </p:spTree>
    <p:extLst>
      <p:ext uri="{BB962C8B-B14F-4D97-AF65-F5344CB8AC3E}">
        <p14:creationId xmlns:p14="http://schemas.microsoft.com/office/powerpoint/2010/main" val="13455653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Custom 5">
      <a:dk1>
        <a:srgbClr val="000000"/>
      </a:dk1>
      <a:lt1>
        <a:srgbClr val="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5882DA"/>
      </a:hlink>
      <a:folHlink>
        <a:srgbClr val="666699"/>
      </a:folHlink>
    </a:clrScheme>
    <a:fontScheme name="Calibri-Cambria">
      <a:majorFont>
        <a:latin typeface="Calibri" panose="020F0502020204030204"/>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18975</TotalTime>
  <Words>2957</Words>
  <Application>Microsoft Macintosh PowerPoint</Application>
  <PresentationFormat>Widescreen</PresentationFormat>
  <Paragraphs>347</Paragraphs>
  <Slides>16</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Avenir Next Condensed</vt:lpstr>
      <vt:lpstr>Calibri</vt:lpstr>
      <vt:lpstr>Avenir Next Condensed Medium</vt:lpstr>
      <vt:lpstr>Arial</vt:lpstr>
      <vt:lpstr>Cambria</vt:lpstr>
      <vt:lpstr>Tw Cen MT Condensed</vt:lpstr>
      <vt:lpstr>Wingdings 3</vt:lpstr>
      <vt:lpstr>Tw Cen MT</vt:lpstr>
      <vt:lpstr>Integral</vt:lpstr>
      <vt:lpstr>OER Design</vt:lpstr>
      <vt:lpstr>Hello!</vt:lpstr>
      <vt:lpstr>Who are you?</vt:lpstr>
      <vt:lpstr>What We’ll Cover Today</vt:lpstr>
      <vt:lpstr>Formats and File Types</vt:lpstr>
      <vt:lpstr>Software</vt:lpstr>
      <vt:lpstr>Develop a Cohesive Product</vt:lpstr>
      <vt:lpstr>Student Use</vt:lpstr>
      <vt:lpstr>Faculty Re-Use</vt:lpstr>
      <vt:lpstr>Page Design and Colors</vt:lpstr>
      <vt:lpstr>Typefaces/Fonts</vt:lpstr>
      <vt:lpstr>Image Considerations</vt:lpstr>
      <vt:lpstr>The High Points</vt:lpstr>
      <vt:lpstr>Where to Go for More Information</vt:lpstr>
      <vt:lpstr>Other Resources</vt:lpstr>
      <vt:lpstr>Thank you for your time!</vt:lpstr>
    </vt:vector>
  </TitlesOfParts>
  <Manager/>
  <Company>University of Missouri–St. Louis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OER Design: Creating Functional and Attractive Open Textbooks</dc:title>
  <dc:subject/>
  <dc:creator>Schmitt, Judy</dc:creator>
  <cp:keywords>OER, design, textbooks</cp:keywords>
  <dc:description/>
  <cp:lastModifiedBy>Schmitt, Judy</cp:lastModifiedBy>
  <cp:revision>52</cp:revision>
  <cp:lastPrinted>2021-02-28T18:44:56Z</cp:lastPrinted>
  <dcterms:created xsi:type="dcterms:W3CDTF">2020-04-10T19:43:23Z</dcterms:created>
  <dcterms:modified xsi:type="dcterms:W3CDTF">2021-03-02T23:15:03Z</dcterms:modified>
  <cp:category/>
</cp:coreProperties>
</file>