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4370" r:id="rId1"/>
  </p:sldMasterIdLst>
  <p:notesMasterIdLst>
    <p:notesMasterId r:id="rId27"/>
  </p:notesMasterIdLst>
  <p:sldIdLst>
    <p:sldId id="256" r:id="rId2"/>
    <p:sldId id="257" r:id="rId3"/>
    <p:sldId id="283" r:id="rId4"/>
    <p:sldId id="260" r:id="rId5"/>
    <p:sldId id="258" r:id="rId6"/>
    <p:sldId id="259" r:id="rId7"/>
    <p:sldId id="268" r:id="rId8"/>
    <p:sldId id="271" r:id="rId9"/>
    <p:sldId id="272" r:id="rId10"/>
    <p:sldId id="278" r:id="rId11"/>
    <p:sldId id="267" r:id="rId12"/>
    <p:sldId id="263" r:id="rId13"/>
    <p:sldId id="281" r:id="rId14"/>
    <p:sldId id="282" r:id="rId15"/>
    <p:sldId id="264" r:id="rId16"/>
    <p:sldId id="265" r:id="rId17"/>
    <p:sldId id="266" r:id="rId18"/>
    <p:sldId id="269" r:id="rId19"/>
    <p:sldId id="273" r:id="rId20"/>
    <p:sldId id="274" r:id="rId21"/>
    <p:sldId id="270" r:id="rId22"/>
    <p:sldId id="276" r:id="rId23"/>
    <p:sldId id="275" r:id="rId24"/>
    <p:sldId id="277" r:id="rId25"/>
    <p:sldId id="279" r:id="rId2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92DAD"/>
    <a:srgbClr val="8664B0"/>
    <a:srgbClr val="64468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603DE3B-1AFE-9B49-A4E7-031D3FD81D22}" v="294" dt="2021-02-26T19:48:06.13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20"/>
    <p:restoredTop sz="84956"/>
  </p:normalViewPr>
  <p:slideViewPr>
    <p:cSldViewPr snapToGrid="0" snapToObjects="1">
      <p:cViewPr varScale="1">
        <p:scale>
          <a:sx n="51" d="100"/>
          <a:sy n="51" d="100"/>
        </p:scale>
        <p:origin x="84" y="2526"/>
      </p:cViewPr>
      <p:guideLst/>
    </p:cSldViewPr>
  </p:slideViewPr>
  <p:outlineViewPr>
    <p:cViewPr>
      <p:scale>
        <a:sx n="33" d="100"/>
        <a:sy n="33" d="100"/>
      </p:scale>
      <p:origin x="0" y="-11528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microsoft.com/office/2016/11/relationships/changesInfo" Target="changesInfos/changesInfo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chmitt, Judy" userId="f85616e5-59a8-4092-810e-1866e3fb7f07" providerId="ADAL" clId="{0603DE3B-1AFE-9B49-A4E7-031D3FD81D22}"/>
    <pc:docChg chg="undo redo custSel addSld delSld modSld sldOrd modMainMaster">
      <pc:chgData name="Schmitt, Judy" userId="f85616e5-59a8-4092-810e-1866e3fb7f07" providerId="ADAL" clId="{0603DE3B-1AFE-9B49-A4E7-031D3FD81D22}" dt="2021-03-03T21:14:22.365" v="17759" actId="20577"/>
      <pc:docMkLst>
        <pc:docMk/>
      </pc:docMkLst>
      <pc:sldChg chg="addSp delSp modSp mod">
        <pc:chgData name="Schmitt, Judy" userId="f85616e5-59a8-4092-810e-1866e3fb7f07" providerId="ADAL" clId="{0603DE3B-1AFE-9B49-A4E7-031D3FD81D22}" dt="2021-02-05T17:42:14.095" v="7198" actId="114"/>
        <pc:sldMkLst>
          <pc:docMk/>
          <pc:sldMk cId="184332846" sldId="256"/>
        </pc:sldMkLst>
        <pc:spChg chg="mod">
          <ac:chgData name="Schmitt, Judy" userId="f85616e5-59a8-4092-810e-1866e3fb7f07" providerId="ADAL" clId="{0603DE3B-1AFE-9B49-A4E7-031D3FD81D22}" dt="2021-02-05T17:42:14.095" v="7198" actId="114"/>
          <ac:spMkLst>
            <pc:docMk/>
            <pc:sldMk cId="184332846" sldId="256"/>
            <ac:spMk id="2" creationId="{5B1ABBB5-E76A-D649-9A2F-BC3AACC95E02}"/>
          </ac:spMkLst>
        </pc:spChg>
        <pc:spChg chg="mod">
          <ac:chgData name="Schmitt, Judy" userId="f85616e5-59a8-4092-810e-1866e3fb7f07" providerId="ADAL" clId="{0603DE3B-1AFE-9B49-A4E7-031D3FD81D22}" dt="2021-01-31T19:57:55.341" v="1102" actId="948"/>
          <ac:spMkLst>
            <pc:docMk/>
            <pc:sldMk cId="184332846" sldId="256"/>
            <ac:spMk id="3" creationId="{0735DBBC-EF0F-9C4D-9ACB-06B6E40C68FC}"/>
          </ac:spMkLst>
        </pc:spChg>
        <pc:spChg chg="add del mod">
          <ac:chgData name="Schmitt, Judy" userId="f85616e5-59a8-4092-810e-1866e3fb7f07" providerId="ADAL" clId="{0603DE3B-1AFE-9B49-A4E7-031D3FD81D22}" dt="2021-02-02T20:54:54.149" v="5823"/>
          <ac:spMkLst>
            <pc:docMk/>
            <pc:sldMk cId="184332846" sldId="256"/>
            <ac:spMk id="5" creationId="{65906A9E-EC66-CF45-9398-DA08BCDF75D7}"/>
          </ac:spMkLst>
        </pc:spChg>
      </pc:sldChg>
      <pc:sldChg chg="addSp delSp modSp mod ord modNotesTx">
        <pc:chgData name="Schmitt, Judy" userId="f85616e5-59a8-4092-810e-1866e3fb7f07" providerId="ADAL" clId="{0603DE3B-1AFE-9B49-A4E7-031D3FD81D22}" dt="2021-02-26T20:02:04.448" v="17747" actId="962"/>
        <pc:sldMkLst>
          <pc:docMk/>
          <pc:sldMk cId="2912630696" sldId="257"/>
        </pc:sldMkLst>
        <pc:spChg chg="mod">
          <ac:chgData name="Schmitt, Judy" userId="f85616e5-59a8-4092-810e-1866e3fb7f07" providerId="ADAL" clId="{0603DE3B-1AFE-9B49-A4E7-031D3FD81D22}" dt="2021-02-08T20:39:25.560" v="8155" actId="20577"/>
          <ac:spMkLst>
            <pc:docMk/>
            <pc:sldMk cId="2912630696" sldId="257"/>
            <ac:spMk id="2" creationId="{0D6919A6-1860-B34A-A810-0EF5ECC69E77}"/>
          </ac:spMkLst>
        </pc:spChg>
        <pc:spChg chg="mod">
          <ac:chgData name="Schmitt, Judy" userId="f85616e5-59a8-4092-810e-1866e3fb7f07" providerId="ADAL" clId="{0603DE3B-1AFE-9B49-A4E7-031D3FD81D22}" dt="2021-02-08T20:38:34.167" v="8147" actId="114"/>
          <ac:spMkLst>
            <pc:docMk/>
            <pc:sldMk cId="2912630696" sldId="257"/>
            <ac:spMk id="3" creationId="{CDE46434-D023-0146-A592-D10782F683FC}"/>
          </ac:spMkLst>
        </pc:spChg>
        <pc:spChg chg="add del mod">
          <ac:chgData name="Schmitt, Judy" userId="f85616e5-59a8-4092-810e-1866e3fb7f07" providerId="ADAL" clId="{0603DE3B-1AFE-9B49-A4E7-031D3FD81D22}" dt="2021-02-04T21:53:42.997" v="7151"/>
          <ac:spMkLst>
            <pc:docMk/>
            <pc:sldMk cId="2912630696" sldId="257"/>
            <ac:spMk id="4" creationId="{8DCD0F39-FB7A-0747-9BCC-861CD49EC6B3}"/>
          </ac:spMkLst>
        </pc:spChg>
        <pc:spChg chg="add del mod">
          <ac:chgData name="Schmitt, Judy" userId="f85616e5-59a8-4092-810e-1866e3fb7f07" providerId="ADAL" clId="{0603DE3B-1AFE-9B49-A4E7-031D3FD81D22}" dt="2021-02-02T20:54:54.149" v="5823"/>
          <ac:spMkLst>
            <pc:docMk/>
            <pc:sldMk cId="2912630696" sldId="257"/>
            <ac:spMk id="4" creationId="{D9E0AE17-F126-A341-88F7-C2B66EE37B1C}"/>
          </ac:spMkLst>
        </pc:spChg>
        <pc:spChg chg="add del mod">
          <ac:chgData name="Schmitt, Judy" userId="f85616e5-59a8-4092-810e-1866e3fb7f07" providerId="ADAL" clId="{0603DE3B-1AFE-9B49-A4E7-031D3FD81D22}" dt="2021-02-02T21:03:41.190" v="5895"/>
          <ac:spMkLst>
            <pc:docMk/>
            <pc:sldMk cId="2912630696" sldId="257"/>
            <ac:spMk id="5" creationId="{D4CF089E-2FEA-D34D-B7BD-6C0C3944D675}"/>
          </ac:spMkLst>
        </pc:spChg>
        <pc:spChg chg="add del mod">
          <ac:chgData name="Schmitt, Judy" userId="f85616e5-59a8-4092-810e-1866e3fb7f07" providerId="ADAL" clId="{0603DE3B-1AFE-9B49-A4E7-031D3FD81D22}" dt="2021-02-02T21:05:38.193" v="5901"/>
          <ac:spMkLst>
            <pc:docMk/>
            <pc:sldMk cId="2912630696" sldId="257"/>
            <ac:spMk id="6" creationId="{3F2627EE-8A13-DB48-83B5-6EACF22422EF}"/>
          </ac:spMkLst>
        </pc:spChg>
        <pc:spChg chg="add del mod">
          <ac:chgData name="Schmitt, Judy" userId="f85616e5-59a8-4092-810e-1866e3fb7f07" providerId="ADAL" clId="{0603DE3B-1AFE-9B49-A4E7-031D3FD81D22}" dt="2021-02-03T17:22:34.656" v="6352" actId="478"/>
          <ac:spMkLst>
            <pc:docMk/>
            <pc:sldMk cId="2912630696" sldId="257"/>
            <ac:spMk id="7" creationId="{B06C534B-B120-4045-A5DE-454F0D985140}"/>
          </ac:spMkLst>
        </pc:spChg>
        <pc:picChg chg="add del mod modCrop">
          <ac:chgData name="Schmitt, Judy" userId="f85616e5-59a8-4092-810e-1866e3fb7f07" providerId="ADAL" clId="{0603DE3B-1AFE-9B49-A4E7-031D3FD81D22}" dt="2021-02-03T17:20:51.704" v="6341" actId="478"/>
          <ac:picMkLst>
            <pc:docMk/>
            <pc:sldMk cId="2912630696" sldId="257"/>
            <ac:picMk id="9" creationId="{9C76045F-1802-E347-B84C-026489DF8D31}"/>
          </ac:picMkLst>
        </pc:picChg>
        <pc:picChg chg="add del mod modCrop">
          <ac:chgData name="Schmitt, Judy" userId="f85616e5-59a8-4092-810e-1866e3fb7f07" providerId="ADAL" clId="{0603DE3B-1AFE-9B49-A4E7-031D3FD81D22}" dt="2021-02-03T17:29:34.991" v="6396" actId="478"/>
          <ac:picMkLst>
            <pc:docMk/>
            <pc:sldMk cId="2912630696" sldId="257"/>
            <ac:picMk id="11" creationId="{13D2A178-6FF6-6848-89F5-B64DCA2666B9}"/>
          </ac:picMkLst>
        </pc:picChg>
        <pc:picChg chg="add mod modCrop">
          <ac:chgData name="Schmitt, Judy" userId="f85616e5-59a8-4092-810e-1866e3fb7f07" providerId="ADAL" clId="{0603DE3B-1AFE-9B49-A4E7-031D3FD81D22}" dt="2021-02-26T20:02:04.448" v="17747" actId="962"/>
          <ac:picMkLst>
            <pc:docMk/>
            <pc:sldMk cId="2912630696" sldId="257"/>
            <ac:picMk id="13" creationId="{2DBC9ED9-6E2E-574A-BD7C-66FA2EA583EA}"/>
          </ac:picMkLst>
        </pc:picChg>
      </pc:sldChg>
      <pc:sldChg chg="addSp delSp modSp mod modNotesTx">
        <pc:chgData name="Schmitt, Judy" userId="f85616e5-59a8-4092-810e-1866e3fb7f07" providerId="ADAL" clId="{0603DE3B-1AFE-9B49-A4E7-031D3FD81D22}" dt="2021-02-26T19:34:32.777" v="17744" actId="20577"/>
        <pc:sldMkLst>
          <pc:docMk/>
          <pc:sldMk cId="1724452962" sldId="258"/>
        </pc:sldMkLst>
        <pc:spChg chg="mod">
          <ac:chgData name="Schmitt, Judy" userId="f85616e5-59a8-4092-810e-1866e3fb7f07" providerId="ADAL" clId="{0603DE3B-1AFE-9B49-A4E7-031D3FD81D22}" dt="2021-01-31T22:02:50.114" v="2702" actId="20577"/>
          <ac:spMkLst>
            <pc:docMk/>
            <pc:sldMk cId="1724452962" sldId="258"/>
            <ac:spMk id="2" creationId="{5B4EEC89-AB02-F345-9313-B6FBE53EC450}"/>
          </ac:spMkLst>
        </pc:spChg>
        <pc:spChg chg="mod">
          <ac:chgData name="Schmitt, Judy" userId="f85616e5-59a8-4092-810e-1866e3fb7f07" providerId="ADAL" clId="{0603DE3B-1AFE-9B49-A4E7-031D3FD81D22}" dt="2021-02-26T19:33:31.354" v="17733" actId="207"/>
          <ac:spMkLst>
            <pc:docMk/>
            <pc:sldMk cId="1724452962" sldId="258"/>
            <ac:spMk id="3" creationId="{9FA39716-AF2D-2D4C-8643-C2663DEA6A76}"/>
          </ac:spMkLst>
        </pc:spChg>
        <pc:spChg chg="add del mod">
          <ac:chgData name="Schmitt, Judy" userId="f85616e5-59a8-4092-810e-1866e3fb7f07" providerId="ADAL" clId="{0603DE3B-1AFE-9B49-A4E7-031D3FD81D22}" dt="2021-02-02T20:54:54.149" v="5823"/>
          <ac:spMkLst>
            <pc:docMk/>
            <pc:sldMk cId="1724452962" sldId="258"/>
            <ac:spMk id="4" creationId="{8B871FBD-2BBB-BE4F-BEFE-232D8ED5B5CB}"/>
          </ac:spMkLst>
        </pc:spChg>
        <pc:spChg chg="add del mod">
          <ac:chgData name="Schmitt, Judy" userId="f85616e5-59a8-4092-810e-1866e3fb7f07" providerId="ADAL" clId="{0603DE3B-1AFE-9B49-A4E7-031D3FD81D22}" dt="2021-02-02T21:03:41.190" v="5895"/>
          <ac:spMkLst>
            <pc:docMk/>
            <pc:sldMk cId="1724452962" sldId="258"/>
            <ac:spMk id="5" creationId="{CCA50D3B-CD0E-CB41-A47B-0C195FA07864}"/>
          </ac:spMkLst>
        </pc:spChg>
        <pc:spChg chg="add del mod">
          <ac:chgData name="Schmitt, Judy" userId="f85616e5-59a8-4092-810e-1866e3fb7f07" providerId="ADAL" clId="{0603DE3B-1AFE-9B49-A4E7-031D3FD81D22}" dt="2021-02-02T21:05:38.193" v="5901"/>
          <ac:spMkLst>
            <pc:docMk/>
            <pc:sldMk cId="1724452962" sldId="258"/>
            <ac:spMk id="6" creationId="{4C34AF1E-5506-8F44-BDA6-A1A1DA9B941C}"/>
          </ac:spMkLst>
        </pc:spChg>
      </pc:sldChg>
      <pc:sldChg chg="addSp delSp modSp mod modNotesTx">
        <pc:chgData name="Schmitt, Judy" userId="f85616e5-59a8-4092-810e-1866e3fb7f07" providerId="ADAL" clId="{0603DE3B-1AFE-9B49-A4E7-031D3FD81D22}" dt="2021-03-03T21:14:22.365" v="17759" actId="20577"/>
        <pc:sldMkLst>
          <pc:docMk/>
          <pc:sldMk cId="1617372881" sldId="259"/>
        </pc:sldMkLst>
        <pc:spChg chg="mod">
          <ac:chgData name="Schmitt, Judy" userId="f85616e5-59a8-4092-810e-1866e3fb7f07" providerId="ADAL" clId="{0603DE3B-1AFE-9B49-A4E7-031D3FD81D22}" dt="2021-02-02T21:03:40.295" v="5894" actId="20577"/>
          <ac:spMkLst>
            <pc:docMk/>
            <pc:sldMk cId="1617372881" sldId="259"/>
            <ac:spMk id="2" creationId="{703E56AF-2579-5C4C-96E4-7AC399F12446}"/>
          </ac:spMkLst>
        </pc:spChg>
        <pc:spChg chg="mod">
          <ac:chgData name="Schmitt, Judy" userId="f85616e5-59a8-4092-810e-1866e3fb7f07" providerId="ADAL" clId="{0603DE3B-1AFE-9B49-A4E7-031D3FD81D22}" dt="2021-03-03T21:14:22.365" v="17759" actId="20577"/>
          <ac:spMkLst>
            <pc:docMk/>
            <pc:sldMk cId="1617372881" sldId="259"/>
            <ac:spMk id="3" creationId="{0C0E50DE-9EA0-1349-996E-1C8A7C815190}"/>
          </ac:spMkLst>
        </pc:spChg>
        <pc:spChg chg="add del mod">
          <ac:chgData name="Schmitt, Judy" userId="f85616e5-59a8-4092-810e-1866e3fb7f07" providerId="ADAL" clId="{0603DE3B-1AFE-9B49-A4E7-031D3FD81D22}" dt="2021-02-02T20:54:54.149" v="5823"/>
          <ac:spMkLst>
            <pc:docMk/>
            <pc:sldMk cId="1617372881" sldId="259"/>
            <ac:spMk id="4" creationId="{8FC03208-D35D-0348-9BA1-3D42BB184C48}"/>
          </ac:spMkLst>
        </pc:spChg>
        <pc:spChg chg="add del mod">
          <ac:chgData name="Schmitt, Judy" userId="f85616e5-59a8-4092-810e-1866e3fb7f07" providerId="ADAL" clId="{0603DE3B-1AFE-9B49-A4E7-031D3FD81D22}" dt="2021-02-02T21:03:41.190" v="5895"/>
          <ac:spMkLst>
            <pc:docMk/>
            <pc:sldMk cId="1617372881" sldId="259"/>
            <ac:spMk id="5" creationId="{F136D4C9-35B7-0841-9C7C-441810A5B420}"/>
          </ac:spMkLst>
        </pc:spChg>
        <pc:spChg chg="add del mod">
          <ac:chgData name="Schmitt, Judy" userId="f85616e5-59a8-4092-810e-1866e3fb7f07" providerId="ADAL" clId="{0603DE3B-1AFE-9B49-A4E7-031D3FD81D22}" dt="2021-02-02T21:05:38.193" v="5901"/>
          <ac:spMkLst>
            <pc:docMk/>
            <pc:sldMk cId="1617372881" sldId="259"/>
            <ac:spMk id="6" creationId="{DD514EC8-C0C6-4040-BD61-D5089310ACD5}"/>
          </ac:spMkLst>
        </pc:spChg>
      </pc:sldChg>
      <pc:sldChg chg="addSp delSp modSp new del mod">
        <pc:chgData name="Schmitt, Judy" userId="f85616e5-59a8-4092-810e-1866e3fb7f07" providerId="ADAL" clId="{0603DE3B-1AFE-9B49-A4E7-031D3FD81D22}" dt="2021-01-29T20:55:14.782" v="647" actId="2696"/>
        <pc:sldMkLst>
          <pc:docMk/>
          <pc:sldMk cId="82892039" sldId="260"/>
        </pc:sldMkLst>
        <pc:spChg chg="mod">
          <ac:chgData name="Schmitt, Judy" userId="f85616e5-59a8-4092-810e-1866e3fb7f07" providerId="ADAL" clId="{0603DE3B-1AFE-9B49-A4E7-031D3FD81D22}" dt="2021-01-29T20:42:41.180" v="586" actId="20577"/>
          <ac:spMkLst>
            <pc:docMk/>
            <pc:sldMk cId="82892039" sldId="260"/>
            <ac:spMk id="2" creationId="{8D34FFD3-8BBE-5A44-A96B-1B579D7D6D28}"/>
          </ac:spMkLst>
        </pc:spChg>
        <pc:spChg chg="add del mod">
          <ac:chgData name="Schmitt, Judy" userId="f85616e5-59a8-4092-810e-1866e3fb7f07" providerId="ADAL" clId="{0603DE3B-1AFE-9B49-A4E7-031D3FD81D22}" dt="2021-01-29T20:48:10.952" v="589" actId="478"/>
          <ac:spMkLst>
            <pc:docMk/>
            <pc:sldMk cId="82892039" sldId="260"/>
            <ac:spMk id="5" creationId="{BCD93503-88F3-5444-BFD2-9A2524EB4831}"/>
          </ac:spMkLst>
        </pc:spChg>
      </pc:sldChg>
      <pc:sldChg chg="addSp delSp modSp new mod chgLayout modNotesTx">
        <pc:chgData name="Schmitt, Judy" userId="f85616e5-59a8-4092-810e-1866e3fb7f07" providerId="ADAL" clId="{0603DE3B-1AFE-9B49-A4E7-031D3FD81D22}" dt="2021-02-22T23:10:49.317" v="14546" actId="20577"/>
        <pc:sldMkLst>
          <pc:docMk/>
          <pc:sldMk cId="3635429411" sldId="260"/>
        </pc:sldMkLst>
        <pc:spChg chg="del">
          <ac:chgData name="Schmitt, Judy" userId="f85616e5-59a8-4092-810e-1866e3fb7f07" providerId="ADAL" clId="{0603DE3B-1AFE-9B49-A4E7-031D3FD81D22}" dt="2021-01-29T20:58:41.416" v="666" actId="700"/>
          <ac:spMkLst>
            <pc:docMk/>
            <pc:sldMk cId="3635429411" sldId="260"/>
            <ac:spMk id="2" creationId="{1B92D31F-85D7-9347-8AC1-B970E8E98DDD}"/>
          </ac:spMkLst>
        </pc:spChg>
        <pc:spChg chg="add del mod">
          <ac:chgData name="Schmitt, Judy" userId="f85616e5-59a8-4092-810e-1866e3fb7f07" providerId="ADAL" clId="{0603DE3B-1AFE-9B49-A4E7-031D3FD81D22}" dt="2021-02-02T20:54:54.149" v="5823"/>
          <ac:spMkLst>
            <pc:docMk/>
            <pc:sldMk cId="3635429411" sldId="260"/>
            <ac:spMk id="2" creationId="{5F8602E0-1D01-9A43-85E7-12246D3F50A9}"/>
          </ac:spMkLst>
        </pc:spChg>
        <pc:spChg chg="add del mod">
          <ac:chgData name="Schmitt, Judy" userId="f85616e5-59a8-4092-810e-1866e3fb7f07" providerId="ADAL" clId="{0603DE3B-1AFE-9B49-A4E7-031D3FD81D22}" dt="2021-01-29T20:55:37.141" v="651" actId="478"/>
          <ac:spMkLst>
            <pc:docMk/>
            <pc:sldMk cId="3635429411" sldId="260"/>
            <ac:spMk id="3" creationId="{607BD9E1-1A1A-FB44-8E7A-3C165FE53067}"/>
          </ac:spMkLst>
        </pc:spChg>
        <pc:spChg chg="add del mod">
          <ac:chgData name="Schmitt, Judy" userId="f85616e5-59a8-4092-810e-1866e3fb7f07" providerId="ADAL" clId="{0603DE3B-1AFE-9B49-A4E7-031D3FD81D22}" dt="2021-02-02T21:03:41.190" v="5895"/>
          <ac:spMkLst>
            <pc:docMk/>
            <pc:sldMk cId="3635429411" sldId="260"/>
            <ac:spMk id="3" creationId="{77135EA2-5674-C042-9CC6-D5DF3CB61ED9}"/>
          </ac:spMkLst>
        </pc:spChg>
        <pc:spChg chg="add del mod">
          <ac:chgData name="Schmitt, Judy" userId="f85616e5-59a8-4092-810e-1866e3fb7f07" providerId="ADAL" clId="{0603DE3B-1AFE-9B49-A4E7-031D3FD81D22}" dt="2021-02-02T21:05:38.193" v="5901"/>
          <ac:spMkLst>
            <pc:docMk/>
            <pc:sldMk cId="3635429411" sldId="260"/>
            <ac:spMk id="4" creationId="{83D6054A-818E-D640-B86E-A77BFCDF280A}"/>
          </ac:spMkLst>
        </pc:spChg>
        <pc:spChg chg="add del mod">
          <ac:chgData name="Schmitt, Judy" userId="f85616e5-59a8-4092-810e-1866e3fb7f07" providerId="ADAL" clId="{0603DE3B-1AFE-9B49-A4E7-031D3FD81D22}" dt="2021-01-29T20:56:00.312" v="654" actId="478"/>
          <ac:spMkLst>
            <pc:docMk/>
            <pc:sldMk cId="3635429411" sldId="260"/>
            <ac:spMk id="4" creationId="{DBBA0810-9316-E54B-8948-DEABBFE1850F}"/>
          </ac:spMkLst>
        </pc:spChg>
        <pc:spChg chg="add mod ord">
          <ac:chgData name="Schmitt, Judy" userId="f85616e5-59a8-4092-810e-1866e3fb7f07" providerId="ADAL" clId="{0603DE3B-1AFE-9B49-A4E7-031D3FD81D22}" dt="2021-01-31T21:31:56.868" v="2499" actId="20577"/>
          <ac:spMkLst>
            <pc:docMk/>
            <pc:sldMk cId="3635429411" sldId="260"/>
            <ac:spMk id="5" creationId="{42CC82B9-61B1-3349-9BF6-4F7823FFA441}"/>
          </ac:spMkLst>
        </pc:spChg>
        <pc:spChg chg="add mod ord">
          <ac:chgData name="Schmitt, Judy" userId="f85616e5-59a8-4092-810e-1866e3fb7f07" providerId="ADAL" clId="{0603DE3B-1AFE-9B49-A4E7-031D3FD81D22}" dt="2021-02-22T23:10:49.317" v="14546" actId="20577"/>
          <ac:spMkLst>
            <pc:docMk/>
            <pc:sldMk cId="3635429411" sldId="260"/>
            <ac:spMk id="6" creationId="{7D6DB8D7-C679-0A4A-AC3C-7ACF16D0D4CC}"/>
          </ac:spMkLst>
        </pc:spChg>
      </pc:sldChg>
      <pc:sldChg chg="addSp delSp modSp new del mod modNotesTx">
        <pc:chgData name="Schmitt, Judy" userId="f85616e5-59a8-4092-810e-1866e3fb7f07" providerId="ADAL" clId="{0603DE3B-1AFE-9B49-A4E7-031D3FD81D22}" dt="2021-01-31T21:29:37.791" v="2480" actId="2696"/>
        <pc:sldMkLst>
          <pc:docMk/>
          <pc:sldMk cId="2099824083" sldId="261"/>
        </pc:sldMkLst>
        <pc:spChg chg="mod">
          <ac:chgData name="Schmitt, Judy" userId="f85616e5-59a8-4092-810e-1866e3fb7f07" providerId="ADAL" clId="{0603DE3B-1AFE-9B49-A4E7-031D3FD81D22}" dt="2021-01-31T20:55:01.637" v="2256"/>
          <ac:spMkLst>
            <pc:docMk/>
            <pc:sldMk cId="2099824083" sldId="261"/>
            <ac:spMk id="2" creationId="{85400E1A-F7F2-EA4D-8D8D-863C96282119}"/>
          </ac:spMkLst>
        </pc:spChg>
        <pc:spChg chg="mod">
          <ac:chgData name="Schmitt, Judy" userId="f85616e5-59a8-4092-810e-1866e3fb7f07" providerId="ADAL" clId="{0603DE3B-1AFE-9B49-A4E7-031D3FD81D22}" dt="2021-01-31T20:48:32.208" v="2070" actId="21"/>
          <ac:spMkLst>
            <pc:docMk/>
            <pc:sldMk cId="2099824083" sldId="261"/>
            <ac:spMk id="3" creationId="{7CD3E5A9-8B01-114E-87DE-D7D6E03ECB63}"/>
          </ac:spMkLst>
        </pc:spChg>
        <pc:spChg chg="add del mod">
          <ac:chgData name="Schmitt, Judy" userId="f85616e5-59a8-4092-810e-1866e3fb7f07" providerId="ADAL" clId="{0603DE3B-1AFE-9B49-A4E7-031D3FD81D22}" dt="2021-01-31T19:59:41.630" v="1108" actId="478"/>
          <ac:spMkLst>
            <pc:docMk/>
            <pc:sldMk cId="2099824083" sldId="261"/>
            <ac:spMk id="4" creationId="{92B6802E-FC08-D84D-B88C-4548DB2A061B}"/>
          </ac:spMkLst>
        </pc:spChg>
        <pc:spChg chg="add mod">
          <ac:chgData name="Schmitt, Judy" userId="f85616e5-59a8-4092-810e-1866e3fb7f07" providerId="ADAL" clId="{0603DE3B-1AFE-9B49-A4E7-031D3FD81D22}" dt="2021-01-31T20:05:13.733" v="1143" actId="21"/>
          <ac:spMkLst>
            <pc:docMk/>
            <pc:sldMk cId="2099824083" sldId="261"/>
            <ac:spMk id="5" creationId="{E9359AB2-0AA3-214A-8E1D-B2E03A09D720}"/>
          </ac:spMkLst>
        </pc:spChg>
        <pc:spChg chg="add del mod">
          <ac:chgData name="Schmitt, Judy" userId="f85616e5-59a8-4092-810e-1866e3fb7f07" providerId="ADAL" clId="{0603DE3B-1AFE-9B49-A4E7-031D3FD81D22}" dt="2021-01-31T20:50:19.514" v="2092" actId="478"/>
          <ac:spMkLst>
            <pc:docMk/>
            <pc:sldMk cId="2099824083" sldId="261"/>
            <ac:spMk id="6" creationId="{7C37977E-F670-954B-8814-79C54B318B2D}"/>
          </ac:spMkLst>
        </pc:spChg>
        <pc:spChg chg="add mod">
          <ac:chgData name="Schmitt, Judy" userId="f85616e5-59a8-4092-810e-1866e3fb7f07" providerId="ADAL" clId="{0603DE3B-1AFE-9B49-A4E7-031D3FD81D22}" dt="2021-01-31T20:50:20.825" v="2093"/>
          <ac:spMkLst>
            <pc:docMk/>
            <pc:sldMk cId="2099824083" sldId="261"/>
            <ac:spMk id="7" creationId="{80C63B5A-031A-B941-9FB2-8032D104B0B0}"/>
          </ac:spMkLst>
        </pc:spChg>
      </pc:sldChg>
      <pc:sldChg chg="addSp delSp modSp new del mod">
        <pc:chgData name="Schmitt, Judy" userId="f85616e5-59a8-4092-810e-1866e3fb7f07" providerId="ADAL" clId="{0603DE3B-1AFE-9B49-A4E7-031D3FD81D22}" dt="2021-02-02T23:22:08.158" v="6007" actId="2696"/>
        <pc:sldMkLst>
          <pc:docMk/>
          <pc:sldMk cId="2460182783" sldId="262"/>
        </pc:sldMkLst>
        <pc:spChg chg="add mod">
          <ac:chgData name="Schmitt, Judy" userId="f85616e5-59a8-4092-810e-1866e3fb7f07" providerId="ADAL" clId="{0603DE3B-1AFE-9B49-A4E7-031D3FD81D22}" dt="2021-02-02T21:05:52.511" v="5910" actId="14100"/>
          <ac:spMkLst>
            <pc:docMk/>
            <pc:sldMk cId="2460182783" sldId="262"/>
            <ac:spMk id="2" creationId="{893D5CDA-52A8-474D-95A8-559A309A253E}"/>
          </ac:spMkLst>
        </pc:spChg>
        <pc:spChg chg="add mod">
          <ac:chgData name="Schmitt, Judy" userId="f85616e5-59a8-4092-810e-1866e3fb7f07" providerId="ADAL" clId="{0603DE3B-1AFE-9B49-A4E7-031D3FD81D22}" dt="2021-02-02T20:55:19.155" v="5831" actId="1036"/>
          <ac:spMkLst>
            <pc:docMk/>
            <pc:sldMk cId="2460182783" sldId="262"/>
            <ac:spMk id="3" creationId="{BEF82E62-50F3-1846-BC0B-AB7B437A41B4}"/>
          </ac:spMkLst>
        </pc:spChg>
        <pc:spChg chg="add del mod">
          <ac:chgData name="Schmitt, Judy" userId="f85616e5-59a8-4092-810e-1866e3fb7f07" providerId="ADAL" clId="{0603DE3B-1AFE-9B49-A4E7-031D3FD81D22}" dt="2021-02-02T20:54:54.149" v="5823"/>
          <ac:spMkLst>
            <pc:docMk/>
            <pc:sldMk cId="2460182783" sldId="262"/>
            <ac:spMk id="4" creationId="{85C1CC50-E34A-9A40-8339-B4FE877959F4}"/>
          </ac:spMkLst>
        </pc:spChg>
        <pc:spChg chg="add del mod">
          <ac:chgData name="Schmitt, Judy" userId="f85616e5-59a8-4092-810e-1866e3fb7f07" providerId="ADAL" clId="{0603DE3B-1AFE-9B49-A4E7-031D3FD81D22}" dt="2021-02-02T21:03:41.190" v="5895"/>
          <ac:spMkLst>
            <pc:docMk/>
            <pc:sldMk cId="2460182783" sldId="262"/>
            <ac:spMk id="5" creationId="{4B9B1730-75C7-D44F-A6CC-DF2454A164C7}"/>
          </ac:spMkLst>
        </pc:spChg>
        <pc:spChg chg="add del mod">
          <ac:chgData name="Schmitt, Judy" userId="f85616e5-59a8-4092-810e-1866e3fb7f07" providerId="ADAL" clId="{0603DE3B-1AFE-9B49-A4E7-031D3FD81D22}" dt="2021-02-02T21:05:38.193" v="5901"/>
          <ac:spMkLst>
            <pc:docMk/>
            <pc:sldMk cId="2460182783" sldId="262"/>
            <ac:spMk id="6" creationId="{C0188FA0-BE5F-A541-A998-28E0231FDC55}"/>
          </ac:spMkLst>
        </pc:spChg>
      </pc:sldChg>
      <pc:sldChg chg="addSp delSp modSp new mod modNotesTx">
        <pc:chgData name="Schmitt, Judy" userId="f85616e5-59a8-4092-810e-1866e3fb7f07" providerId="ADAL" clId="{0603DE3B-1AFE-9B49-A4E7-031D3FD81D22}" dt="2021-02-23T20:12:16.317" v="15578" actId="20577"/>
        <pc:sldMkLst>
          <pc:docMk/>
          <pc:sldMk cId="488906440" sldId="263"/>
        </pc:sldMkLst>
        <pc:spChg chg="mod">
          <ac:chgData name="Schmitt, Judy" userId="f85616e5-59a8-4092-810e-1866e3fb7f07" providerId="ADAL" clId="{0603DE3B-1AFE-9B49-A4E7-031D3FD81D22}" dt="2021-02-02T17:41:24.499" v="4598" actId="20577"/>
          <ac:spMkLst>
            <pc:docMk/>
            <pc:sldMk cId="488906440" sldId="263"/>
            <ac:spMk id="2" creationId="{041CA7C3-09B2-6745-AE16-D311D1FD4C48}"/>
          </ac:spMkLst>
        </pc:spChg>
        <pc:spChg chg="mod">
          <ac:chgData name="Schmitt, Judy" userId="f85616e5-59a8-4092-810e-1866e3fb7f07" providerId="ADAL" clId="{0603DE3B-1AFE-9B49-A4E7-031D3FD81D22}" dt="2021-02-23T19:38:15.330" v="14849" actId="27636"/>
          <ac:spMkLst>
            <pc:docMk/>
            <pc:sldMk cId="488906440" sldId="263"/>
            <ac:spMk id="3" creationId="{62A67FF9-D559-664A-A0B0-50EF35EE93D3}"/>
          </ac:spMkLst>
        </pc:spChg>
        <pc:spChg chg="add del mod">
          <ac:chgData name="Schmitt, Judy" userId="f85616e5-59a8-4092-810e-1866e3fb7f07" providerId="ADAL" clId="{0603DE3B-1AFE-9B49-A4E7-031D3FD81D22}" dt="2021-01-31T23:44:28.201" v="3381" actId="478"/>
          <ac:spMkLst>
            <pc:docMk/>
            <pc:sldMk cId="488906440" sldId="263"/>
            <ac:spMk id="4" creationId="{BC854AAE-59E2-9548-BD23-E9DC95871B73}"/>
          </ac:spMkLst>
        </pc:spChg>
        <pc:spChg chg="add mod">
          <ac:chgData name="Schmitt, Judy" userId="f85616e5-59a8-4092-810e-1866e3fb7f07" providerId="ADAL" clId="{0603DE3B-1AFE-9B49-A4E7-031D3FD81D22}" dt="2021-01-31T23:48:23.649" v="3460" actId="1076"/>
          <ac:spMkLst>
            <pc:docMk/>
            <pc:sldMk cId="488906440" sldId="263"/>
            <ac:spMk id="5" creationId="{89CBF981-D33C-154E-B86A-536AF571F71B}"/>
          </ac:spMkLst>
        </pc:spChg>
        <pc:spChg chg="add del mod">
          <ac:chgData name="Schmitt, Judy" userId="f85616e5-59a8-4092-810e-1866e3fb7f07" providerId="ADAL" clId="{0603DE3B-1AFE-9B49-A4E7-031D3FD81D22}" dt="2021-02-02T20:54:54.149" v="5823"/>
          <ac:spMkLst>
            <pc:docMk/>
            <pc:sldMk cId="488906440" sldId="263"/>
            <ac:spMk id="6" creationId="{A32C68E1-4C89-FA4A-9B0C-243E5B89B7E4}"/>
          </ac:spMkLst>
        </pc:spChg>
        <pc:spChg chg="add del mod">
          <ac:chgData name="Schmitt, Judy" userId="f85616e5-59a8-4092-810e-1866e3fb7f07" providerId="ADAL" clId="{0603DE3B-1AFE-9B49-A4E7-031D3FD81D22}" dt="2021-02-02T21:03:41.190" v="5895"/>
          <ac:spMkLst>
            <pc:docMk/>
            <pc:sldMk cId="488906440" sldId="263"/>
            <ac:spMk id="7" creationId="{A5BD6C4E-EB3A-4546-B99F-F0754531797C}"/>
          </ac:spMkLst>
        </pc:spChg>
        <pc:spChg chg="add del mod">
          <ac:chgData name="Schmitt, Judy" userId="f85616e5-59a8-4092-810e-1866e3fb7f07" providerId="ADAL" clId="{0603DE3B-1AFE-9B49-A4E7-031D3FD81D22}" dt="2021-02-02T21:05:38.193" v="5901"/>
          <ac:spMkLst>
            <pc:docMk/>
            <pc:sldMk cId="488906440" sldId="263"/>
            <ac:spMk id="8" creationId="{4B5BFEC3-B594-954C-83A9-10EA4C51FEA7}"/>
          </ac:spMkLst>
        </pc:spChg>
      </pc:sldChg>
      <pc:sldChg chg="addSp delSp modSp new mod modNotesTx">
        <pc:chgData name="Schmitt, Judy" userId="f85616e5-59a8-4092-810e-1866e3fb7f07" providerId="ADAL" clId="{0603DE3B-1AFE-9B49-A4E7-031D3FD81D22}" dt="2021-02-26T16:12:43.169" v="17447" actId="20577"/>
        <pc:sldMkLst>
          <pc:docMk/>
          <pc:sldMk cId="404336595" sldId="264"/>
        </pc:sldMkLst>
        <pc:spChg chg="mod">
          <ac:chgData name="Schmitt, Judy" userId="f85616e5-59a8-4092-810e-1866e3fb7f07" providerId="ADAL" clId="{0603DE3B-1AFE-9B49-A4E7-031D3FD81D22}" dt="2021-02-02T17:41:38.184" v="4603" actId="20577"/>
          <ac:spMkLst>
            <pc:docMk/>
            <pc:sldMk cId="404336595" sldId="264"/>
            <ac:spMk id="2" creationId="{D249A599-C587-5C42-85C9-A0002C8D863D}"/>
          </ac:spMkLst>
        </pc:spChg>
        <pc:spChg chg="mod">
          <ac:chgData name="Schmitt, Judy" userId="f85616e5-59a8-4092-810e-1866e3fb7f07" providerId="ADAL" clId="{0603DE3B-1AFE-9B49-A4E7-031D3FD81D22}" dt="2021-01-31T20:27:10.500" v="1969" actId="20577"/>
          <ac:spMkLst>
            <pc:docMk/>
            <pc:sldMk cId="404336595" sldId="264"/>
            <ac:spMk id="3" creationId="{C84010B4-DEAC-E142-AF91-B3268E90F6D2}"/>
          </ac:spMkLst>
        </pc:spChg>
        <pc:spChg chg="add del mod">
          <ac:chgData name="Schmitt, Judy" userId="f85616e5-59a8-4092-810e-1866e3fb7f07" providerId="ADAL" clId="{0603DE3B-1AFE-9B49-A4E7-031D3FD81D22}" dt="2021-01-31T23:48:39.478" v="3461" actId="478"/>
          <ac:spMkLst>
            <pc:docMk/>
            <pc:sldMk cId="404336595" sldId="264"/>
            <ac:spMk id="4" creationId="{A7418E7E-45C7-BF4F-A471-175E18EB95DA}"/>
          </ac:spMkLst>
        </pc:spChg>
        <pc:spChg chg="add mod">
          <ac:chgData name="Schmitt, Judy" userId="f85616e5-59a8-4092-810e-1866e3fb7f07" providerId="ADAL" clId="{0603DE3B-1AFE-9B49-A4E7-031D3FD81D22}" dt="2021-01-31T23:48:40.961" v="3462"/>
          <ac:spMkLst>
            <pc:docMk/>
            <pc:sldMk cId="404336595" sldId="264"/>
            <ac:spMk id="5" creationId="{1F397B12-6A76-9148-BE02-B9A3F1304D50}"/>
          </ac:spMkLst>
        </pc:spChg>
        <pc:spChg chg="add del mod">
          <ac:chgData name="Schmitt, Judy" userId="f85616e5-59a8-4092-810e-1866e3fb7f07" providerId="ADAL" clId="{0603DE3B-1AFE-9B49-A4E7-031D3FD81D22}" dt="2021-02-02T20:54:54.149" v="5823"/>
          <ac:spMkLst>
            <pc:docMk/>
            <pc:sldMk cId="404336595" sldId="264"/>
            <ac:spMk id="6" creationId="{4EF064A1-582B-E548-A91B-9026B0D5EE2E}"/>
          </ac:spMkLst>
        </pc:spChg>
        <pc:spChg chg="add del mod">
          <ac:chgData name="Schmitt, Judy" userId="f85616e5-59a8-4092-810e-1866e3fb7f07" providerId="ADAL" clId="{0603DE3B-1AFE-9B49-A4E7-031D3FD81D22}" dt="2021-02-02T21:03:41.190" v="5895"/>
          <ac:spMkLst>
            <pc:docMk/>
            <pc:sldMk cId="404336595" sldId="264"/>
            <ac:spMk id="7" creationId="{EFC05652-6D58-294A-B034-7946E283285B}"/>
          </ac:spMkLst>
        </pc:spChg>
        <pc:spChg chg="add del mod">
          <ac:chgData name="Schmitt, Judy" userId="f85616e5-59a8-4092-810e-1866e3fb7f07" providerId="ADAL" clId="{0603DE3B-1AFE-9B49-A4E7-031D3FD81D22}" dt="2021-02-02T21:05:38.193" v="5901"/>
          <ac:spMkLst>
            <pc:docMk/>
            <pc:sldMk cId="404336595" sldId="264"/>
            <ac:spMk id="8" creationId="{19774A8A-A83B-D546-B2F5-85118EF2B795}"/>
          </ac:spMkLst>
        </pc:spChg>
      </pc:sldChg>
      <pc:sldChg chg="addSp delSp modSp new mod">
        <pc:chgData name="Schmitt, Judy" userId="f85616e5-59a8-4092-810e-1866e3fb7f07" providerId="ADAL" clId="{0603DE3B-1AFE-9B49-A4E7-031D3FD81D22}" dt="2021-02-02T21:05:38.193" v="5901"/>
        <pc:sldMkLst>
          <pc:docMk/>
          <pc:sldMk cId="3116116030" sldId="265"/>
        </pc:sldMkLst>
        <pc:spChg chg="mod">
          <ac:chgData name="Schmitt, Judy" userId="f85616e5-59a8-4092-810e-1866e3fb7f07" providerId="ADAL" clId="{0603DE3B-1AFE-9B49-A4E7-031D3FD81D22}" dt="2021-02-02T17:42:03.215" v="4615" actId="14100"/>
          <ac:spMkLst>
            <pc:docMk/>
            <pc:sldMk cId="3116116030" sldId="265"/>
            <ac:spMk id="2" creationId="{58F692AA-C243-5B4F-B1F5-BDA91BABE4C0}"/>
          </ac:spMkLst>
        </pc:spChg>
        <pc:spChg chg="mod">
          <ac:chgData name="Schmitt, Judy" userId="f85616e5-59a8-4092-810e-1866e3fb7f07" providerId="ADAL" clId="{0603DE3B-1AFE-9B49-A4E7-031D3FD81D22}" dt="2021-01-31T20:47:41.457" v="2069" actId="20577"/>
          <ac:spMkLst>
            <pc:docMk/>
            <pc:sldMk cId="3116116030" sldId="265"/>
            <ac:spMk id="3" creationId="{5E52DE8E-AF7E-D549-A280-E40572FD82C7}"/>
          </ac:spMkLst>
        </pc:spChg>
        <pc:spChg chg="add del mod">
          <ac:chgData name="Schmitt, Judy" userId="f85616e5-59a8-4092-810e-1866e3fb7f07" providerId="ADAL" clId="{0603DE3B-1AFE-9B49-A4E7-031D3FD81D22}" dt="2021-01-31T23:48:48.279" v="3463" actId="478"/>
          <ac:spMkLst>
            <pc:docMk/>
            <pc:sldMk cId="3116116030" sldId="265"/>
            <ac:spMk id="4" creationId="{8ABDA1E8-C03F-3F42-958A-7D9340714259}"/>
          </ac:spMkLst>
        </pc:spChg>
        <pc:spChg chg="add mod">
          <ac:chgData name="Schmitt, Judy" userId="f85616e5-59a8-4092-810e-1866e3fb7f07" providerId="ADAL" clId="{0603DE3B-1AFE-9B49-A4E7-031D3FD81D22}" dt="2021-01-31T23:48:49.999" v="3464"/>
          <ac:spMkLst>
            <pc:docMk/>
            <pc:sldMk cId="3116116030" sldId="265"/>
            <ac:spMk id="5" creationId="{68DFB07F-3436-5140-B3E2-10B1FBBEE2AB}"/>
          </ac:spMkLst>
        </pc:spChg>
        <pc:spChg chg="add del mod">
          <ac:chgData name="Schmitt, Judy" userId="f85616e5-59a8-4092-810e-1866e3fb7f07" providerId="ADAL" clId="{0603DE3B-1AFE-9B49-A4E7-031D3FD81D22}" dt="2021-02-02T20:54:54.149" v="5823"/>
          <ac:spMkLst>
            <pc:docMk/>
            <pc:sldMk cId="3116116030" sldId="265"/>
            <ac:spMk id="6" creationId="{6418D6A5-C34A-4A4B-95ED-AC543ECCA0B1}"/>
          </ac:spMkLst>
        </pc:spChg>
        <pc:spChg chg="add del mod">
          <ac:chgData name="Schmitt, Judy" userId="f85616e5-59a8-4092-810e-1866e3fb7f07" providerId="ADAL" clId="{0603DE3B-1AFE-9B49-A4E7-031D3FD81D22}" dt="2021-02-02T21:03:41.190" v="5895"/>
          <ac:spMkLst>
            <pc:docMk/>
            <pc:sldMk cId="3116116030" sldId="265"/>
            <ac:spMk id="7" creationId="{2FA025EC-4D94-694F-BE81-78261B08B32E}"/>
          </ac:spMkLst>
        </pc:spChg>
        <pc:spChg chg="add del mod">
          <ac:chgData name="Schmitt, Judy" userId="f85616e5-59a8-4092-810e-1866e3fb7f07" providerId="ADAL" clId="{0603DE3B-1AFE-9B49-A4E7-031D3FD81D22}" dt="2021-02-02T21:05:38.193" v="5901"/>
          <ac:spMkLst>
            <pc:docMk/>
            <pc:sldMk cId="3116116030" sldId="265"/>
            <ac:spMk id="8" creationId="{18BF0CE8-40A8-B943-A55B-A9AC662AB902}"/>
          </ac:spMkLst>
        </pc:spChg>
      </pc:sldChg>
      <pc:sldChg chg="addSp delSp modSp add mod modNotesTx">
        <pc:chgData name="Schmitt, Judy" userId="f85616e5-59a8-4092-810e-1866e3fb7f07" providerId="ADAL" clId="{0603DE3B-1AFE-9B49-A4E7-031D3FD81D22}" dt="2021-02-26T17:47:36.687" v="17730" actId="313"/>
        <pc:sldMkLst>
          <pc:docMk/>
          <pc:sldMk cId="3942770928" sldId="266"/>
        </pc:sldMkLst>
        <pc:spChg chg="mod">
          <ac:chgData name="Schmitt, Judy" userId="f85616e5-59a8-4092-810e-1866e3fb7f07" providerId="ADAL" clId="{0603DE3B-1AFE-9B49-A4E7-031D3FD81D22}" dt="2021-02-02T17:42:17.367" v="4622" actId="20577"/>
          <ac:spMkLst>
            <pc:docMk/>
            <pc:sldMk cId="3942770928" sldId="266"/>
            <ac:spMk id="2" creationId="{58F692AA-C243-5B4F-B1F5-BDA91BABE4C0}"/>
          </ac:spMkLst>
        </pc:spChg>
        <pc:spChg chg="mod">
          <ac:chgData name="Schmitt, Judy" userId="f85616e5-59a8-4092-810e-1866e3fb7f07" providerId="ADAL" clId="{0603DE3B-1AFE-9B49-A4E7-031D3FD81D22}" dt="2021-02-26T17:47:36.687" v="17730" actId="313"/>
          <ac:spMkLst>
            <pc:docMk/>
            <pc:sldMk cId="3942770928" sldId="266"/>
            <ac:spMk id="3" creationId="{5E52DE8E-AF7E-D549-A280-E40572FD82C7}"/>
          </ac:spMkLst>
        </pc:spChg>
        <pc:spChg chg="del">
          <ac:chgData name="Schmitt, Judy" userId="f85616e5-59a8-4092-810e-1866e3fb7f07" providerId="ADAL" clId="{0603DE3B-1AFE-9B49-A4E7-031D3FD81D22}" dt="2021-01-31T23:48:57.993" v="3465" actId="478"/>
          <ac:spMkLst>
            <pc:docMk/>
            <pc:sldMk cId="3942770928" sldId="266"/>
            <ac:spMk id="4" creationId="{8ABDA1E8-C03F-3F42-958A-7D9340714259}"/>
          </ac:spMkLst>
        </pc:spChg>
        <pc:spChg chg="add mod">
          <ac:chgData name="Schmitt, Judy" userId="f85616e5-59a8-4092-810e-1866e3fb7f07" providerId="ADAL" clId="{0603DE3B-1AFE-9B49-A4E7-031D3FD81D22}" dt="2021-02-26T16:28:11.938" v="17452" actId="20577"/>
          <ac:spMkLst>
            <pc:docMk/>
            <pc:sldMk cId="3942770928" sldId="266"/>
            <ac:spMk id="5" creationId="{35D0C1FB-F344-D14B-8CA1-CDB5CC04ACDA}"/>
          </ac:spMkLst>
        </pc:spChg>
        <pc:spChg chg="add del mod">
          <ac:chgData name="Schmitt, Judy" userId="f85616e5-59a8-4092-810e-1866e3fb7f07" providerId="ADAL" clId="{0603DE3B-1AFE-9B49-A4E7-031D3FD81D22}" dt="2021-02-02T20:54:54.149" v="5823"/>
          <ac:spMkLst>
            <pc:docMk/>
            <pc:sldMk cId="3942770928" sldId="266"/>
            <ac:spMk id="6" creationId="{93507B1A-40A2-BC4F-AD1C-5AAFDC8B6CDC}"/>
          </ac:spMkLst>
        </pc:spChg>
        <pc:spChg chg="add del mod">
          <ac:chgData name="Schmitt, Judy" userId="f85616e5-59a8-4092-810e-1866e3fb7f07" providerId="ADAL" clId="{0603DE3B-1AFE-9B49-A4E7-031D3FD81D22}" dt="2021-02-02T21:03:41.190" v="5895"/>
          <ac:spMkLst>
            <pc:docMk/>
            <pc:sldMk cId="3942770928" sldId="266"/>
            <ac:spMk id="7" creationId="{1B74E48A-C5F6-0E40-BACC-9CD630372FAB}"/>
          </ac:spMkLst>
        </pc:spChg>
        <pc:spChg chg="add del mod">
          <ac:chgData name="Schmitt, Judy" userId="f85616e5-59a8-4092-810e-1866e3fb7f07" providerId="ADAL" clId="{0603DE3B-1AFE-9B49-A4E7-031D3FD81D22}" dt="2021-02-02T21:05:38.193" v="5901"/>
          <ac:spMkLst>
            <pc:docMk/>
            <pc:sldMk cId="3942770928" sldId="266"/>
            <ac:spMk id="8" creationId="{5B602AB4-6945-4B43-8E93-DED5A35357E3}"/>
          </ac:spMkLst>
        </pc:spChg>
      </pc:sldChg>
      <pc:sldChg chg="addSp delSp modSp new mod modNotesTx">
        <pc:chgData name="Schmitt, Judy" userId="f85616e5-59a8-4092-810e-1866e3fb7f07" providerId="ADAL" clId="{0603DE3B-1AFE-9B49-A4E7-031D3FD81D22}" dt="2021-02-23T19:45:43.644" v="14995" actId="20577"/>
        <pc:sldMkLst>
          <pc:docMk/>
          <pc:sldMk cId="2027846749" sldId="267"/>
        </pc:sldMkLst>
        <pc:spChg chg="mod">
          <ac:chgData name="Schmitt, Judy" userId="f85616e5-59a8-4092-810e-1866e3fb7f07" providerId="ADAL" clId="{0603DE3B-1AFE-9B49-A4E7-031D3FD81D22}" dt="2021-02-03T18:20:16.464" v="6762" actId="20577"/>
          <ac:spMkLst>
            <pc:docMk/>
            <pc:sldMk cId="2027846749" sldId="267"/>
            <ac:spMk id="2" creationId="{3EAABFBF-9CAF-CB44-84F1-FFB72C1DC3CA}"/>
          </ac:spMkLst>
        </pc:spChg>
        <pc:spChg chg="mod">
          <ac:chgData name="Schmitt, Judy" userId="f85616e5-59a8-4092-810e-1866e3fb7f07" providerId="ADAL" clId="{0603DE3B-1AFE-9B49-A4E7-031D3FD81D22}" dt="2021-02-02T22:55:40.591" v="5978" actId="20577"/>
          <ac:spMkLst>
            <pc:docMk/>
            <pc:sldMk cId="2027846749" sldId="267"/>
            <ac:spMk id="3" creationId="{A1864794-03C4-9A43-99FC-CCFF3A7F6AD3}"/>
          </ac:spMkLst>
        </pc:spChg>
        <pc:spChg chg="add mod">
          <ac:chgData name="Schmitt, Judy" userId="f85616e5-59a8-4092-810e-1866e3fb7f07" providerId="ADAL" clId="{0603DE3B-1AFE-9B49-A4E7-031D3FD81D22}" dt="2021-02-03T18:19:51.476" v="6749" actId="1036"/>
          <ac:spMkLst>
            <pc:docMk/>
            <pc:sldMk cId="2027846749" sldId="267"/>
            <ac:spMk id="4" creationId="{F25A96E6-0843-C742-A69C-E2FE40E2A5CA}"/>
          </ac:spMkLst>
        </pc:spChg>
        <pc:spChg chg="add del mod">
          <ac:chgData name="Schmitt, Judy" userId="f85616e5-59a8-4092-810e-1866e3fb7f07" providerId="ADAL" clId="{0603DE3B-1AFE-9B49-A4E7-031D3FD81D22}" dt="2021-02-02T20:54:54.149" v="5823"/>
          <ac:spMkLst>
            <pc:docMk/>
            <pc:sldMk cId="2027846749" sldId="267"/>
            <ac:spMk id="5" creationId="{3D8B250F-9483-2C46-9D03-7B062FC28937}"/>
          </ac:spMkLst>
        </pc:spChg>
        <pc:spChg chg="add del mod">
          <ac:chgData name="Schmitt, Judy" userId="f85616e5-59a8-4092-810e-1866e3fb7f07" providerId="ADAL" clId="{0603DE3B-1AFE-9B49-A4E7-031D3FD81D22}" dt="2021-02-02T21:03:41.190" v="5895"/>
          <ac:spMkLst>
            <pc:docMk/>
            <pc:sldMk cId="2027846749" sldId="267"/>
            <ac:spMk id="6" creationId="{AA9D13AE-1555-3E45-8FCD-C487541772B4}"/>
          </ac:spMkLst>
        </pc:spChg>
        <pc:spChg chg="add del mod">
          <ac:chgData name="Schmitt, Judy" userId="f85616e5-59a8-4092-810e-1866e3fb7f07" providerId="ADAL" clId="{0603DE3B-1AFE-9B49-A4E7-031D3FD81D22}" dt="2021-02-02T21:05:38.193" v="5901"/>
          <ac:spMkLst>
            <pc:docMk/>
            <pc:sldMk cId="2027846749" sldId="267"/>
            <ac:spMk id="7" creationId="{AA15DCD7-1B40-5548-AB7A-FBB807ECC97F}"/>
          </ac:spMkLst>
        </pc:spChg>
      </pc:sldChg>
      <pc:sldChg chg="addSp delSp modSp new mod modNotesTx">
        <pc:chgData name="Schmitt, Judy" userId="f85616e5-59a8-4092-810e-1866e3fb7f07" providerId="ADAL" clId="{0603DE3B-1AFE-9B49-A4E7-031D3FD81D22}" dt="2021-02-22T22:10:44.523" v="13528" actId="20577"/>
        <pc:sldMkLst>
          <pc:docMk/>
          <pc:sldMk cId="937232514" sldId="268"/>
        </pc:sldMkLst>
        <pc:spChg chg="mod">
          <ac:chgData name="Schmitt, Judy" userId="f85616e5-59a8-4092-810e-1866e3fb7f07" providerId="ADAL" clId="{0603DE3B-1AFE-9B49-A4E7-031D3FD81D22}" dt="2021-02-22T21:04:32.200" v="12497" actId="20577"/>
          <ac:spMkLst>
            <pc:docMk/>
            <pc:sldMk cId="937232514" sldId="268"/>
            <ac:spMk id="2" creationId="{B6CC6133-0D84-CC45-A324-454B6205D39C}"/>
          </ac:spMkLst>
        </pc:spChg>
        <pc:spChg chg="mod">
          <ac:chgData name="Schmitt, Judy" userId="f85616e5-59a8-4092-810e-1866e3fb7f07" providerId="ADAL" clId="{0603DE3B-1AFE-9B49-A4E7-031D3FD81D22}" dt="2021-01-31T22:38:54.312" v="2865" actId="20577"/>
          <ac:spMkLst>
            <pc:docMk/>
            <pc:sldMk cId="937232514" sldId="268"/>
            <ac:spMk id="3" creationId="{EA18AACA-2193-D943-8A68-7F2D994F7392}"/>
          </ac:spMkLst>
        </pc:spChg>
        <pc:spChg chg="add del mod">
          <ac:chgData name="Schmitt, Judy" userId="f85616e5-59a8-4092-810e-1866e3fb7f07" providerId="ADAL" clId="{0603DE3B-1AFE-9B49-A4E7-031D3FD81D22}" dt="2021-02-02T20:54:54.149" v="5823"/>
          <ac:spMkLst>
            <pc:docMk/>
            <pc:sldMk cId="937232514" sldId="268"/>
            <ac:spMk id="4" creationId="{CF34B038-ED67-5D4F-AB1D-3EE8961FF849}"/>
          </ac:spMkLst>
        </pc:spChg>
        <pc:spChg chg="add del mod">
          <ac:chgData name="Schmitt, Judy" userId="f85616e5-59a8-4092-810e-1866e3fb7f07" providerId="ADAL" clId="{0603DE3B-1AFE-9B49-A4E7-031D3FD81D22}" dt="2021-02-02T21:03:41.190" v="5895"/>
          <ac:spMkLst>
            <pc:docMk/>
            <pc:sldMk cId="937232514" sldId="268"/>
            <ac:spMk id="5" creationId="{E5C8696B-04CD-784D-85E2-016D24CF862B}"/>
          </ac:spMkLst>
        </pc:spChg>
        <pc:spChg chg="add del mod">
          <ac:chgData name="Schmitt, Judy" userId="f85616e5-59a8-4092-810e-1866e3fb7f07" providerId="ADAL" clId="{0603DE3B-1AFE-9B49-A4E7-031D3FD81D22}" dt="2021-02-02T21:05:38.193" v="5901"/>
          <ac:spMkLst>
            <pc:docMk/>
            <pc:sldMk cId="937232514" sldId="268"/>
            <ac:spMk id="6" creationId="{91FBB5E7-E48D-724A-892E-3FFA78AA914A}"/>
          </ac:spMkLst>
        </pc:spChg>
      </pc:sldChg>
      <pc:sldChg chg="addSp delSp modSp new mod ord modNotesTx">
        <pc:chgData name="Schmitt, Judy" userId="f85616e5-59a8-4092-810e-1866e3fb7f07" providerId="ADAL" clId="{0603DE3B-1AFE-9B49-A4E7-031D3FD81D22}" dt="2021-02-26T17:22:52.695" v="17647" actId="14100"/>
        <pc:sldMkLst>
          <pc:docMk/>
          <pc:sldMk cId="3264430299" sldId="269"/>
        </pc:sldMkLst>
        <pc:spChg chg="mod">
          <ac:chgData name="Schmitt, Judy" userId="f85616e5-59a8-4092-810e-1866e3fb7f07" providerId="ADAL" clId="{0603DE3B-1AFE-9B49-A4E7-031D3FD81D22}" dt="2021-02-26T17:22:52.695" v="17647" actId="14100"/>
          <ac:spMkLst>
            <pc:docMk/>
            <pc:sldMk cId="3264430299" sldId="269"/>
            <ac:spMk id="2" creationId="{F2E9902C-E50A-5345-86F4-25A3182C75F8}"/>
          </ac:spMkLst>
        </pc:spChg>
        <pc:spChg chg="mod">
          <ac:chgData name="Schmitt, Judy" userId="f85616e5-59a8-4092-810e-1866e3fb7f07" providerId="ADAL" clId="{0603DE3B-1AFE-9B49-A4E7-031D3FD81D22}" dt="2021-01-31T22:03:35.297" v="2711" actId="20577"/>
          <ac:spMkLst>
            <pc:docMk/>
            <pc:sldMk cId="3264430299" sldId="269"/>
            <ac:spMk id="3" creationId="{A39BE29A-10B3-E446-B26F-7C2CAD911A60}"/>
          </ac:spMkLst>
        </pc:spChg>
        <pc:spChg chg="add del mod">
          <ac:chgData name="Schmitt, Judy" userId="f85616e5-59a8-4092-810e-1866e3fb7f07" providerId="ADAL" clId="{0603DE3B-1AFE-9B49-A4E7-031D3FD81D22}" dt="2021-02-02T20:54:54.149" v="5823"/>
          <ac:spMkLst>
            <pc:docMk/>
            <pc:sldMk cId="3264430299" sldId="269"/>
            <ac:spMk id="4" creationId="{F174924B-B195-E445-9F60-D2761D3F15C1}"/>
          </ac:spMkLst>
        </pc:spChg>
        <pc:spChg chg="add del mod">
          <ac:chgData name="Schmitt, Judy" userId="f85616e5-59a8-4092-810e-1866e3fb7f07" providerId="ADAL" clId="{0603DE3B-1AFE-9B49-A4E7-031D3FD81D22}" dt="2021-02-02T21:03:41.190" v="5895"/>
          <ac:spMkLst>
            <pc:docMk/>
            <pc:sldMk cId="3264430299" sldId="269"/>
            <ac:spMk id="5" creationId="{1213638A-540B-2042-B7E3-C7409A3E9F0D}"/>
          </ac:spMkLst>
        </pc:spChg>
        <pc:spChg chg="add del mod">
          <ac:chgData name="Schmitt, Judy" userId="f85616e5-59a8-4092-810e-1866e3fb7f07" providerId="ADAL" clId="{0603DE3B-1AFE-9B49-A4E7-031D3FD81D22}" dt="2021-02-02T21:05:38.193" v="5901"/>
          <ac:spMkLst>
            <pc:docMk/>
            <pc:sldMk cId="3264430299" sldId="269"/>
            <ac:spMk id="6" creationId="{97A342A1-A1A7-314B-855D-22A9A6ADEA62}"/>
          </ac:spMkLst>
        </pc:spChg>
      </pc:sldChg>
      <pc:sldChg chg="addSp delSp modSp new mod ord">
        <pc:chgData name="Schmitt, Judy" userId="f85616e5-59a8-4092-810e-1866e3fb7f07" providerId="ADAL" clId="{0603DE3B-1AFE-9B49-A4E7-031D3FD81D22}" dt="2021-02-23T21:31:07.357" v="16099" actId="20577"/>
        <pc:sldMkLst>
          <pc:docMk/>
          <pc:sldMk cId="1879305558" sldId="270"/>
        </pc:sldMkLst>
        <pc:spChg chg="mod">
          <ac:chgData name="Schmitt, Judy" userId="f85616e5-59a8-4092-810e-1866e3fb7f07" providerId="ADAL" clId="{0603DE3B-1AFE-9B49-A4E7-031D3FD81D22}" dt="2021-02-23T21:31:07.357" v="16099" actId="20577"/>
          <ac:spMkLst>
            <pc:docMk/>
            <pc:sldMk cId="1879305558" sldId="270"/>
            <ac:spMk id="2" creationId="{23283674-7241-7C48-9D3C-4128FCCB90B5}"/>
          </ac:spMkLst>
        </pc:spChg>
        <pc:spChg chg="mod">
          <ac:chgData name="Schmitt, Judy" userId="f85616e5-59a8-4092-810e-1866e3fb7f07" providerId="ADAL" clId="{0603DE3B-1AFE-9B49-A4E7-031D3FD81D22}" dt="2021-02-03T22:48:01.951" v="6889" actId="1076"/>
          <ac:spMkLst>
            <pc:docMk/>
            <pc:sldMk cId="1879305558" sldId="270"/>
            <ac:spMk id="3" creationId="{469CE280-A595-024C-BB01-93061F056398}"/>
          </ac:spMkLst>
        </pc:spChg>
        <pc:spChg chg="add del mod">
          <ac:chgData name="Schmitt, Judy" userId="f85616e5-59a8-4092-810e-1866e3fb7f07" providerId="ADAL" clId="{0603DE3B-1AFE-9B49-A4E7-031D3FD81D22}" dt="2021-02-02T20:54:54.149" v="5823"/>
          <ac:spMkLst>
            <pc:docMk/>
            <pc:sldMk cId="1879305558" sldId="270"/>
            <ac:spMk id="4" creationId="{1822F86B-9913-3C42-B04F-F71C9A8339CD}"/>
          </ac:spMkLst>
        </pc:spChg>
        <pc:spChg chg="add del mod">
          <ac:chgData name="Schmitt, Judy" userId="f85616e5-59a8-4092-810e-1866e3fb7f07" providerId="ADAL" clId="{0603DE3B-1AFE-9B49-A4E7-031D3FD81D22}" dt="2021-02-02T21:03:41.190" v="5895"/>
          <ac:spMkLst>
            <pc:docMk/>
            <pc:sldMk cId="1879305558" sldId="270"/>
            <ac:spMk id="5" creationId="{5353507F-AB12-7142-8C0F-D39C895DB96B}"/>
          </ac:spMkLst>
        </pc:spChg>
        <pc:spChg chg="add del mod">
          <ac:chgData name="Schmitt, Judy" userId="f85616e5-59a8-4092-810e-1866e3fb7f07" providerId="ADAL" clId="{0603DE3B-1AFE-9B49-A4E7-031D3FD81D22}" dt="2021-02-02T21:05:38.193" v="5901"/>
          <ac:spMkLst>
            <pc:docMk/>
            <pc:sldMk cId="1879305558" sldId="270"/>
            <ac:spMk id="6" creationId="{EBFB7E60-C3C9-044C-86F2-74B5C2DE93C7}"/>
          </ac:spMkLst>
        </pc:spChg>
      </pc:sldChg>
      <pc:sldChg chg="addSp delSp modSp new mod modNotesTx">
        <pc:chgData name="Schmitt, Judy" userId="f85616e5-59a8-4092-810e-1866e3fb7f07" providerId="ADAL" clId="{0603DE3B-1AFE-9B49-A4E7-031D3FD81D22}" dt="2021-02-22T21:15:53.835" v="12792" actId="20577"/>
        <pc:sldMkLst>
          <pc:docMk/>
          <pc:sldMk cId="2245292938" sldId="271"/>
        </pc:sldMkLst>
        <pc:spChg chg="mod">
          <ac:chgData name="Schmitt, Judy" userId="f85616e5-59a8-4092-810e-1866e3fb7f07" providerId="ADAL" clId="{0603DE3B-1AFE-9B49-A4E7-031D3FD81D22}" dt="2021-01-31T23:56:44.986" v="3497" actId="20577"/>
          <ac:spMkLst>
            <pc:docMk/>
            <pc:sldMk cId="2245292938" sldId="271"/>
            <ac:spMk id="2" creationId="{6A5560A5-4093-CE46-B4B9-CDAF130E5569}"/>
          </ac:spMkLst>
        </pc:spChg>
        <pc:spChg chg="mod">
          <ac:chgData name="Schmitt, Judy" userId="f85616e5-59a8-4092-810e-1866e3fb7f07" providerId="ADAL" clId="{0603DE3B-1AFE-9B49-A4E7-031D3FD81D22}" dt="2021-02-01T00:05:32.083" v="3690" actId="27636"/>
          <ac:spMkLst>
            <pc:docMk/>
            <pc:sldMk cId="2245292938" sldId="271"/>
            <ac:spMk id="3" creationId="{86E9D247-3C43-914C-8824-9C706138ABD5}"/>
          </ac:spMkLst>
        </pc:spChg>
        <pc:spChg chg="add del mod">
          <ac:chgData name="Schmitt, Judy" userId="f85616e5-59a8-4092-810e-1866e3fb7f07" providerId="ADAL" clId="{0603DE3B-1AFE-9B49-A4E7-031D3FD81D22}" dt="2021-02-02T20:54:54.149" v="5823"/>
          <ac:spMkLst>
            <pc:docMk/>
            <pc:sldMk cId="2245292938" sldId="271"/>
            <ac:spMk id="4" creationId="{6B8D10D9-E569-EF44-8392-DCDA09ACC499}"/>
          </ac:spMkLst>
        </pc:spChg>
        <pc:spChg chg="add del mod">
          <ac:chgData name="Schmitt, Judy" userId="f85616e5-59a8-4092-810e-1866e3fb7f07" providerId="ADAL" clId="{0603DE3B-1AFE-9B49-A4E7-031D3FD81D22}" dt="2021-02-02T21:03:41.190" v="5895"/>
          <ac:spMkLst>
            <pc:docMk/>
            <pc:sldMk cId="2245292938" sldId="271"/>
            <ac:spMk id="5" creationId="{DCA8BE0E-6933-DA47-B6E3-C5471B8FFB6F}"/>
          </ac:spMkLst>
        </pc:spChg>
        <pc:spChg chg="add del mod">
          <ac:chgData name="Schmitt, Judy" userId="f85616e5-59a8-4092-810e-1866e3fb7f07" providerId="ADAL" clId="{0603DE3B-1AFE-9B49-A4E7-031D3FD81D22}" dt="2021-02-02T21:05:38.193" v="5901"/>
          <ac:spMkLst>
            <pc:docMk/>
            <pc:sldMk cId="2245292938" sldId="271"/>
            <ac:spMk id="6" creationId="{AEB4E1F1-0331-B248-8DAF-52ED43DFCAEF}"/>
          </ac:spMkLst>
        </pc:spChg>
      </pc:sldChg>
      <pc:sldChg chg="addSp delSp modSp new mod modClrScheme chgLayout modNotesTx">
        <pc:chgData name="Schmitt, Judy" userId="f85616e5-59a8-4092-810e-1866e3fb7f07" providerId="ADAL" clId="{0603DE3B-1AFE-9B49-A4E7-031D3FD81D22}" dt="2021-02-22T22:43:12.955" v="14266" actId="14100"/>
        <pc:sldMkLst>
          <pc:docMk/>
          <pc:sldMk cId="1317242859" sldId="272"/>
        </pc:sldMkLst>
        <pc:spChg chg="mod ord">
          <ac:chgData name="Schmitt, Judy" userId="f85616e5-59a8-4092-810e-1866e3fb7f07" providerId="ADAL" clId="{0603DE3B-1AFE-9B49-A4E7-031D3FD81D22}" dt="2021-02-01T00:08:30.984" v="3803" actId="20577"/>
          <ac:spMkLst>
            <pc:docMk/>
            <pc:sldMk cId="1317242859" sldId="272"/>
            <ac:spMk id="2" creationId="{EA61759D-AA71-424A-8FA5-22D6B216F72D}"/>
          </ac:spMkLst>
        </pc:spChg>
        <pc:spChg chg="add mod ord">
          <ac:chgData name="Schmitt, Judy" userId="f85616e5-59a8-4092-810e-1866e3fb7f07" providerId="ADAL" clId="{0603DE3B-1AFE-9B49-A4E7-031D3FD81D22}" dt="2021-02-22T22:43:12.955" v="14266" actId="14100"/>
          <ac:spMkLst>
            <pc:docMk/>
            <pc:sldMk cId="1317242859" sldId="272"/>
            <ac:spMk id="3" creationId="{603AEF87-3DE1-A44F-8EEF-79CEDCB52681}"/>
          </ac:spMkLst>
        </pc:spChg>
        <pc:spChg chg="add del mod">
          <ac:chgData name="Schmitt, Judy" userId="f85616e5-59a8-4092-810e-1866e3fb7f07" providerId="ADAL" clId="{0603DE3B-1AFE-9B49-A4E7-031D3FD81D22}" dt="2021-02-01T00:17:20.019" v="4043" actId="478"/>
          <ac:spMkLst>
            <pc:docMk/>
            <pc:sldMk cId="1317242859" sldId="272"/>
            <ac:spMk id="4" creationId="{8822F322-1449-D241-B77F-E3AF8AE0DBB8}"/>
          </ac:spMkLst>
        </pc:spChg>
        <pc:spChg chg="add del mod">
          <ac:chgData name="Schmitt, Judy" userId="f85616e5-59a8-4092-810e-1866e3fb7f07" providerId="ADAL" clId="{0603DE3B-1AFE-9B49-A4E7-031D3FD81D22}" dt="2021-02-02T20:54:54.149" v="5823"/>
          <ac:spMkLst>
            <pc:docMk/>
            <pc:sldMk cId="1317242859" sldId="272"/>
            <ac:spMk id="5" creationId="{43070AD0-ABE6-8640-9473-3686F0F6FB7D}"/>
          </ac:spMkLst>
        </pc:spChg>
        <pc:spChg chg="add del mod">
          <ac:chgData name="Schmitt, Judy" userId="f85616e5-59a8-4092-810e-1866e3fb7f07" providerId="ADAL" clId="{0603DE3B-1AFE-9B49-A4E7-031D3FD81D22}" dt="2021-02-02T21:03:41.190" v="5895"/>
          <ac:spMkLst>
            <pc:docMk/>
            <pc:sldMk cId="1317242859" sldId="272"/>
            <ac:spMk id="6" creationId="{4FD4F858-4054-044F-AE9D-5C29ECA25D54}"/>
          </ac:spMkLst>
        </pc:spChg>
        <pc:spChg chg="add del mod">
          <ac:chgData name="Schmitt, Judy" userId="f85616e5-59a8-4092-810e-1866e3fb7f07" providerId="ADAL" clId="{0603DE3B-1AFE-9B49-A4E7-031D3FD81D22}" dt="2021-02-02T21:05:38.193" v="5901"/>
          <ac:spMkLst>
            <pc:docMk/>
            <pc:sldMk cId="1317242859" sldId="272"/>
            <ac:spMk id="7" creationId="{38EA9305-ABC2-DF41-AD4E-C8DDE3D41ABB}"/>
          </ac:spMkLst>
        </pc:spChg>
      </pc:sldChg>
      <pc:sldChg chg="addSp delSp modSp new mod ord">
        <pc:chgData name="Schmitt, Judy" userId="f85616e5-59a8-4092-810e-1866e3fb7f07" providerId="ADAL" clId="{0603DE3B-1AFE-9B49-A4E7-031D3FD81D22}" dt="2021-02-26T17:22:38.765" v="17639" actId="20577"/>
        <pc:sldMkLst>
          <pc:docMk/>
          <pc:sldMk cId="11784594" sldId="273"/>
        </pc:sldMkLst>
        <pc:spChg chg="mod">
          <ac:chgData name="Schmitt, Judy" userId="f85616e5-59a8-4092-810e-1866e3fb7f07" providerId="ADAL" clId="{0603DE3B-1AFE-9B49-A4E7-031D3FD81D22}" dt="2021-02-02T16:48:59.180" v="4209" actId="20577"/>
          <ac:spMkLst>
            <pc:docMk/>
            <pc:sldMk cId="11784594" sldId="273"/>
            <ac:spMk id="2" creationId="{9D64CD85-341C-DD49-92FC-89F7AEEF5351}"/>
          </ac:spMkLst>
        </pc:spChg>
        <pc:spChg chg="mod">
          <ac:chgData name="Schmitt, Judy" userId="f85616e5-59a8-4092-810e-1866e3fb7f07" providerId="ADAL" clId="{0603DE3B-1AFE-9B49-A4E7-031D3FD81D22}" dt="2021-02-26T17:22:38.765" v="17639" actId="20577"/>
          <ac:spMkLst>
            <pc:docMk/>
            <pc:sldMk cId="11784594" sldId="273"/>
            <ac:spMk id="3" creationId="{5D3C1D65-F9FD-5E40-9C46-D74ECF36873F}"/>
          </ac:spMkLst>
        </pc:spChg>
        <pc:spChg chg="add del mod">
          <ac:chgData name="Schmitt, Judy" userId="f85616e5-59a8-4092-810e-1866e3fb7f07" providerId="ADAL" clId="{0603DE3B-1AFE-9B49-A4E7-031D3FD81D22}" dt="2021-02-02T20:54:54.149" v="5823"/>
          <ac:spMkLst>
            <pc:docMk/>
            <pc:sldMk cId="11784594" sldId="273"/>
            <ac:spMk id="4" creationId="{EC555644-6ECF-2446-ADD0-9862687131D5}"/>
          </ac:spMkLst>
        </pc:spChg>
        <pc:spChg chg="add del mod">
          <ac:chgData name="Schmitt, Judy" userId="f85616e5-59a8-4092-810e-1866e3fb7f07" providerId="ADAL" clId="{0603DE3B-1AFE-9B49-A4E7-031D3FD81D22}" dt="2021-02-02T21:03:41.190" v="5895"/>
          <ac:spMkLst>
            <pc:docMk/>
            <pc:sldMk cId="11784594" sldId="273"/>
            <ac:spMk id="5" creationId="{5B9725C1-8383-3547-9819-8028C9890A34}"/>
          </ac:spMkLst>
        </pc:spChg>
        <pc:spChg chg="add del mod">
          <ac:chgData name="Schmitt, Judy" userId="f85616e5-59a8-4092-810e-1866e3fb7f07" providerId="ADAL" clId="{0603DE3B-1AFE-9B49-A4E7-031D3FD81D22}" dt="2021-02-02T21:05:38.193" v="5901"/>
          <ac:spMkLst>
            <pc:docMk/>
            <pc:sldMk cId="11784594" sldId="273"/>
            <ac:spMk id="6" creationId="{92EA4A54-1AC8-AD42-A55D-D1F860A29C20}"/>
          </ac:spMkLst>
        </pc:spChg>
      </pc:sldChg>
      <pc:sldChg chg="addSp delSp modSp new mod ord modNotesTx">
        <pc:chgData name="Schmitt, Judy" userId="f85616e5-59a8-4092-810e-1866e3fb7f07" providerId="ADAL" clId="{0603DE3B-1AFE-9B49-A4E7-031D3FD81D22}" dt="2021-02-26T17:22:33.389" v="17632" actId="20577"/>
        <pc:sldMkLst>
          <pc:docMk/>
          <pc:sldMk cId="3545233759" sldId="274"/>
        </pc:sldMkLst>
        <pc:spChg chg="mod">
          <ac:chgData name="Schmitt, Judy" userId="f85616e5-59a8-4092-810e-1866e3fb7f07" providerId="ADAL" clId="{0603DE3B-1AFE-9B49-A4E7-031D3FD81D22}" dt="2021-02-02T16:49:29.829" v="4254" actId="20577"/>
          <ac:spMkLst>
            <pc:docMk/>
            <pc:sldMk cId="3545233759" sldId="274"/>
            <ac:spMk id="2" creationId="{6321E307-90CF-4E41-8025-39E016BF38DD}"/>
          </ac:spMkLst>
        </pc:spChg>
        <pc:spChg chg="mod">
          <ac:chgData name="Schmitt, Judy" userId="f85616e5-59a8-4092-810e-1866e3fb7f07" providerId="ADAL" clId="{0603DE3B-1AFE-9B49-A4E7-031D3FD81D22}" dt="2021-02-26T17:22:33.389" v="17632" actId="20577"/>
          <ac:spMkLst>
            <pc:docMk/>
            <pc:sldMk cId="3545233759" sldId="274"/>
            <ac:spMk id="3" creationId="{E44F9125-FFDF-3947-9802-CA2684A3C02C}"/>
          </ac:spMkLst>
        </pc:spChg>
        <pc:spChg chg="add del mod">
          <ac:chgData name="Schmitt, Judy" userId="f85616e5-59a8-4092-810e-1866e3fb7f07" providerId="ADAL" clId="{0603DE3B-1AFE-9B49-A4E7-031D3FD81D22}" dt="2021-02-02T20:54:54.149" v="5823"/>
          <ac:spMkLst>
            <pc:docMk/>
            <pc:sldMk cId="3545233759" sldId="274"/>
            <ac:spMk id="4" creationId="{FCE0F542-891E-E64F-8A51-DAD4B78377B1}"/>
          </ac:spMkLst>
        </pc:spChg>
        <pc:spChg chg="add del mod">
          <ac:chgData name="Schmitt, Judy" userId="f85616e5-59a8-4092-810e-1866e3fb7f07" providerId="ADAL" clId="{0603DE3B-1AFE-9B49-A4E7-031D3FD81D22}" dt="2021-02-02T21:03:41.190" v="5895"/>
          <ac:spMkLst>
            <pc:docMk/>
            <pc:sldMk cId="3545233759" sldId="274"/>
            <ac:spMk id="5" creationId="{A3B1E546-4346-CE45-BF4D-2EDB51836B88}"/>
          </ac:spMkLst>
        </pc:spChg>
        <pc:spChg chg="add del mod">
          <ac:chgData name="Schmitt, Judy" userId="f85616e5-59a8-4092-810e-1866e3fb7f07" providerId="ADAL" clId="{0603DE3B-1AFE-9B49-A4E7-031D3FD81D22}" dt="2021-02-02T21:05:38.193" v="5901"/>
          <ac:spMkLst>
            <pc:docMk/>
            <pc:sldMk cId="3545233759" sldId="274"/>
            <ac:spMk id="6" creationId="{AEF76C87-101F-7B4A-981F-85CE46E1D668}"/>
          </ac:spMkLst>
        </pc:spChg>
      </pc:sldChg>
      <pc:sldChg chg="addSp delSp modSp new mod modNotesTx">
        <pc:chgData name="Schmitt, Judy" userId="f85616e5-59a8-4092-810e-1866e3fb7f07" providerId="ADAL" clId="{0603DE3B-1AFE-9B49-A4E7-031D3FD81D22}" dt="2021-02-26T17:35:53.275" v="17727" actId="20577"/>
        <pc:sldMkLst>
          <pc:docMk/>
          <pc:sldMk cId="3639444912" sldId="275"/>
        </pc:sldMkLst>
        <pc:spChg chg="mod">
          <ac:chgData name="Schmitt, Judy" userId="f85616e5-59a8-4092-810e-1866e3fb7f07" providerId="ADAL" clId="{0603DE3B-1AFE-9B49-A4E7-031D3FD81D22}" dt="2021-02-02T19:44:49.658" v="4873" actId="20577"/>
          <ac:spMkLst>
            <pc:docMk/>
            <pc:sldMk cId="3639444912" sldId="275"/>
            <ac:spMk id="2" creationId="{45305E8D-9D7C-944F-BED4-C7218BADF04A}"/>
          </ac:spMkLst>
        </pc:spChg>
        <pc:spChg chg="mod">
          <ac:chgData name="Schmitt, Judy" userId="f85616e5-59a8-4092-810e-1866e3fb7f07" providerId="ADAL" clId="{0603DE3B-1AFE-9B49-A4E7-031D3FD81D22}" dt="2021-02-02T20:13:30.346" v="5378" actId="20577"/>
          <ac:spMkLst>
            <pc:docMk/>
            <pc:sldMk cId="3639444912" sldId="275"/>
            <ac:spMk id="3" creationId="{8F4C518E-8369-E34A-A082-85D7C3465FEC}"/>
          </ac:spMkLst>
        </pc:spChg>
        <pc:spChg chg="add del mod">
          <ac:chgData name="Schmitt, Judy" userId="f85616e5-59a8-4092-810e-1866e3fb7f07" providerId="ADAL" clId="{0603DE3B-1AFE-9B49-A4E7-031D3FD81D22}" dt="2021-02-02T20:54:54.149" v="5823"/>
          <ac:spMkLst>
            <pc:docMk/>
            <pc:sldMk cId="3639444912" sldId="275"/>
            <ac:spMk id="4" creationId="{EE77AA3A-BDC0-7A41-9CF0-0E4F07ECF537}"/>
          </ac:spMkLst>
        </pc:spChg>
        <pc:spChg chg="add del mod">
          <ac:chgData name="Schmitt, Judy" userId="f85616e5-59a8-4092-810e-1866e3fb7f07" providerId="ADAL" clId="{0603DE3B-1AFE-9B49-A4E7-031D3FD81D22}" dt="2021-02-02T21:03:41.190" v="5895"/>
          <ac:spMkLst>
            <pc:docMk/>
            <pc:sldMk cId="3639444912" sldId="275"/>
            <ac:spMk id="5" creationId="{DF5E3D01-CD99-EA4E-8C6A-11731399845C}"/>
          </ac:spMkLst>
        </pc:spChg>
        <pc:spChg chg="add del mod">
          <ac:chgData name="Schmitt, Judy" userId="f85616e5-59a8-4092-810e-1866e3fb7f07" providerId="ADAL" clId="{0603DE3B-1AFE-9B49-A4E7-031D3FD81D22}" dt="2021-02-02T21:05:38.193" v="5901"/>
          <ac:spMkLst>
            <pc:docMk/>
            <pc:sldMk cId="3639444912" sldId="275"/>
            <ac:spMk id="6" creationId="{0A335E92-634F-7F45-AE6F-0B1903CA0419}"/>
          </ac:spMkLst>
        </pc:spChg>
      </pc:sldChg>
      <pc:sldChg chg="addSp delSp modSp new mod modNotesTx">
        <pc:chgData name="Schmitt, Judy" userId="f85616e5-59a8-4092-810e-1866e3fb7f07" providerId="ADAL" clId="{0603DE3B-1AFE-9B49-A4E7-031D3FD81D22}" dt="2021-02-26T17:27:26.857" v="17689" actId="20577"/>
        <pc:sldMkLst>
          <pc:docMk/>
          <pc:sldMk cId="1094632221" sldId="276"/>
        </pc:sldMkLst>
        <pc:spChg chg="mod">
          <ac:chgData name="Schmitt, Judy" userId="f85616e5-59a8-4092-810e-1866e3fb7f07" providerId="ADAL" clId="{0603DE3B-1AFE-9B49-A4E7-031D3FD81D22}" dt="2021-02-02T19:48:23.047" v="4944" actId="20577"/>
          <ac:spMkLst>
            <pc:docMk/>
            <pc:sldMk cId="1094632221" sldId="276"/>
            <ac:spMk id="2" creationId="{7C1F7DC1-560E-7F45-9186-FDF906DF017D}"/>
          </ac:spMkLst>
        </pc:spChg>
        <pc:spChg chg="mod">
          <ac:chgData name="Schmitt, Judy" userId="f85616e5-59a8-4092-810e-1866e3fb7f07" providerId="ADAL" clId="{0603DE3B-1AFE-9B49-A4E7-031D3FD81D22}" dt="2021-02-03T22:49:30.076" v="6892" actId="20577"/>
          <ac:spMkLst>
            <pc:docMk/>
            <pc:sldMk cId="1094632221" sldId="276"/>
            <ac:spMk id="3" creationId="{B3677F6B-2539-4A40-B9C4-BC826B25AAC6}"/>
          </ac:spMkLst>
        </pc:spChg>
        <pc:spChg chg="add del mod">
          <ac:chgData name="Schmitt, Judy" userId="f85616e5-59a8-4092-810e-1866e3fb7f07" providerId="ADAL" clId="{0603DE3B-1AFE-9B49-A4E7-031D3FD81D22}" dt="2021-02-02T20:54:54.149" v="5823"/>
          <ac:spMkLst>
            <pc:docMk/>
            <pc:sldMk cId="1094632221" sldId="276"/>
            <ac:spMk id="4" creationId="{0A1AE8BC-8EAF-CE4A-9FFE-612EAEB64BF9}"/>
          </ac:spMkLst>
        </pc:spChg>
        <pc:spChg chg="add del mod">
          <ac:chgData name="Schmitt, Judy" userId="f85616e5-59a8-4092-810e-1866e3fb7f07" providerId="ADAL" clId="{0603DE3B-1AFE-9B49-A4E7-031D3FD81D22}" dt="2021-02-02T21:03:41.190" v="5895"/>
          <ac:spMkLst>
            <pc:docMk/>
            <pc:sldMk cId="1094632221" sldId="276"/>
            <ac:spMk id="5" creationId="{53DA9694-7044-5B44-8DA8-4BDDEA63CC63}"/>
          </ac:spMkLst>
        </pc:spChg>
        <pc:spChg chg="add del mod">
          <ac:chgData name="Schmitt, Judy" userId="f85616e5-59a8-4092-810e-1866e3fb7f07" providerId="ADAL" clId="{0603DE3B-1AFE-9B49-A4E7-031D3FD81D22}" dt="2021-02-02T21:05:38.193" v="5901"/>
          <ac:spMkLst>
            <pc:docMk/>
            <pc:sldMk cId="1094632221" sldId="276"/>
            <ac:spMk id="6" creationId="{F9D61699-C68F-0641-B8CD-86D28817CAC9}"/>
          </ac:spMkLst>
        </pc:spChg>
      </pc:sldChg>
      <pc:sldChg chg="modSp new mod">
        <pc:chgData name="Schmitt, Judy" userId="f85616e5-59a8-4092-810e-1866e3fb7f07" providerId="ADAL" clId="{0603DE3B-1AFE-9B49-A4E7-031D3FD81D22}" dt="2021-02-02T23:21:57.790" v="6006" actId="242"/>
        <pc:sldMkLst>
          <pc:docMk/>
          <pc:sldMk cId="4216378257" sldId="277"/>
        </pc:sldMkLst>
        <pc:spChg chg="mod">
          <ac:chgData name="Schmitt, Judy" userId="f85616e5-59a8-4092-810e-1866e3fb7f07" providerId="ADAL" clId="{0603DE3B-1AFE-9B49-A4E7-031D3FD81D22}" dt="2021-02-02T23:21:06.321" v="5999" actId="20577"/>
          <ac:spMkLst>
            <pc:docMk/>
            <pc:sldMk cId="4216378257" sldId="277"/>
            <ac:spMk id="2" creationId="{6072C1E0-7AB4-DE41-AD49-1F96C82EB18B}"/>
          </ac:spMkLst>
        </pc:spChg>
        <pc:spChg chg="mod">
          <ac:chgData name="Schmitt, Judy" userId="f85616e5-59a8-4092-810e-1866e3fb7f07" providerId="ADAL" clId="{0603DE3B-1AFE-9B49-A4E7-031D3FD81D22}" dt="2021-02-02T23:21:57.790" v="6006" actId="242"/>
          <ac:spMkLst>
            <pc:docMk/>
            <pc:sldMk cId="4216378257" sldId="277"/>
            <ac:spMk id="3" creationId="{27DF13A0-7A0B-EF4F-A9F1-7AA149DC13BE}"/>
          </ac:spMkLst>
        </pc:spChg>
      </pc:sldChg>
      <pc:sldChg chg="modSp new mod modNotesTx">
        <pc:chgData name="Schmitt, Judy" userId="f85616e5-59a8-4092-810e-1866e3fb7f07" providerId="ADAL" clId="{0603DE3B-1AFE-9B49-A4E7-031D3FD81D22}" dt="2021-02-23T20:19:05.221" v="15584" actId="20577"/>
        <pc:sldMkLst>
          <pc:docMk/>
          <pc:sldMk cId="2162607599" sldId="278"/>
        </pc:sldMkLst>
        <pc:spChg chg="mod">
          <ac:chgData name="Schmitt, Judy" userId="f85616e5-59a8-4092-810e-1866e3fb7f07" providerId="ADAL" clId="{0603DE3B-1AFE-9B49-A4E7-031D3FD81D22}" dt="2021-02-03T16:37:28.429" v="6310" actId="20577"/>
          <ac:spMkLst>
            <pc:docMk/>
            <pc:sldMk cId="2162607599" sldId="278"/>
            <ac:spMk id="2" creationId="{EA266B9B-CB16-314E-9BF3-F70E96F62DFB}"/>
          </ac:spMkLst>
        </pc:spChg>
        <pc:spChg chg="mod">
          <ac:chgData name="Schmitt, Judy" userId="f85616e5-59a8-4092-810e-1866e3fb7f07" providerId="ADAL" clId="{0603DE3B-1AFE-9B49-A4E7-031D3FD81D22}" dt="2021-02-22T23:09:44.651" v="14545" actId="20577"/>
          <ac:spMkLst>
            <pc:docMk/>
            <pc:sldMk cId="2162607599" sldId="278"/>
            <ac:spMk id="3" creationId="{7A15B7BD-A8D8-EA43-8F42-42503FB3C181}"/>
          </ac:spMkLst>
        </pc:spChg>
      </pc:sldChg>
      <pc:sldChg chg="delSp modSp new mod">
        <pc:chgData name="Schmitt, Judy" userId="f85616e5-59a8-4092-810e-1866e3fb7f07" providerId="ADAL" clId="{0603DE3B-1AFE-9B49-A4E7-031D3FD81D22}" dt="2021-02-26T19:48:34.262" v="17745" actId="478"/>
        <pc:sldMkLst>
          <pc:docMk/>
          <pc:sldMk cId="578375725" sldId="279"/>
        </pc:sldMkLst>
        <pc:spChg chg="mod">
          <ac:chgData name="Schmitt, Judy" userId="f85616e5-59a8-4092-810e-1866e3fb7f07" providerId="ADAL" clId="{0603DE3B-1AFE-9B49-A4E7-031D3FD81D22}" dt="2021-02-26T17:41:49.219" v="17728" actId="255"/>
          <ac:spMkLst>
            <pc:docMk/>
            <pc:sldMk cId="578375725" sldId="279"/>
            <ac:spMk id="2" creationId="{FEC60239-19C8-2041-842B-88D1B41A9B37}"/>
          </ac:spMkLst>
        </pc:spChg>
        <pc:spChg chg="del mod">
          <ac:chgData name="Schmitt, Judy" userId="f85616e5-59a8-4092-810e-1866e3fb7f07" providerId="ADAL" clId="{0603DE3B-1AFE-9B49-A4E7-031D3FD81D22}" dt="2021-02-26T19:48:34.262" v="17745" actId="478"/>
          <ac:spMkLst>
            <pc:docMk/>
            <pc:sldMk cId="578375725" sldId="279"/>
            <ac:spMk id="3" creationId="{C64F5B78-8D43-734D-B931-CE034C21842B}"/>
          </ac:spMkLst>
        </pc:spChg>
      </pc:sldChg>
      <pc:sldChg chg="new del">
        <pc:chgData name="Schmitt, Judy" userId="f85616e5-59a8-4092-810e-1866e3fb7f07" providerId="ADAL" clId="{0603DE3B-1AFE-9B49-A4E7-031D3FD81D22}" dt="2021-02-03T23:26:53.708" v="6894" actId="2696"/>
        <pc:sldMkLst>
          <pc:docMk/>
          <pc:sldMk cId="2407494249" sldId="279"/>
        </pc:sldMkLst>
      </pc:sldChg>
      <pc:sldChg chg="modSp new del mod modNotesTx">
        <pc:chgData name="Schmitt, Judy" userId="f85616e5-59a8-4092-810e-1866e3fb7f07" providerId="ADAL" clId="{0603DE3B-1AFE-9B49-A4E7-031D3FD81D22}" dt="2021-02-09T20:35:25.997" v="9916" actId="2696"/>
        <pc:sldMkLst>
          <pc:docMk/>
          <pc:sldMk cId="3971354110" sldId="280"/>
        </pc:sldMkLst>
        <pc:spChg chg="mod">
          <ac:chgData name="Schmitt, Judy" userId="f85616e5-59a8-4092-810e-1866e3fb7f07" providerId="ADAL" clId="{0603DE3B-1AFE-9B49-A4E7-031D3FD81D22}" dt="2021-02-08T22:00:37.788" v="8663" actId="20577"/>
          <ac:spMkLst>
            <pc:docMk/>
            <pc:sldMk cId="3971354110" sldId="280"/>
            <ac:spMk id="2" creationId="{0C5C739F-6018-274F-8D57-5CE48A55F108}"/>
          </ac:spMkLst>
        </pc:spChg>
        <pc:spChg chg="mod">
          <ac:chgData name="Schmitt, Judy" userId="f85616e5-59a8-4092-810e-1866e3fb7f07" providerId="ADAL" clId="{0603DE3B-1AFE-9B49-A4E7-031D3FD81D22}" dt="2021-02-08T22:03:28.483" v="8733" actId="120"/>
          <ac:spMkLst>
            <pc:docMk/>
            <pc:sldMk cId="3971354110" sldId="280"/>
            <ac:spMk id="3" creationId="{88040E00-3469-BD44-8783-CE1C1F5EF670}"/>
          </ac:spMkLst>
        </pc:spChg>
        <pc:spChg chg="mod">
          <ac:chgData name="Schmitt, Judy" userId="f85616e5-59a8-4092-810e-1866e3fb7f07" providerId="ADAL" clId="{0603DE3B-1AFE-9B49-A4E7-031D3FD81D22}" dt="2021-02-09T16:18:46.213" v="9263" actId="27636"/>
          <ac:spMkLst>
            <pc:docMk/>
            <pc:sldMk cId="3971354110" sldId="280"/>
            <ac:spMk id="4" creationId="{B001CB19-6C0C-244B-B417-EB8F1B2612C5}"/>
          </ac:spMkLst>
        </pc:spChg>
        <pc:spChg chg="mod">
          <ac:chgData name="Schmitt, Judy" userId="f85616e5-59a8-4092-810e-1866e3fb7f07" providerId="ADAL" clId="{0603DE3B-1AFE-9B49-A4E7-031D3FD81D22}" dt="2021-02-08T22:03:35.196" v="8734" actId="120"/>
          <ac:spMkLst>
            <pc:docMk/>
            <pc:sldMk cId="3971354110" sldId="280"/>
            <ac:spMk id="5" creationId="{14808E6D-966A-BF4D-A8A0-A92F40864AC7}"/>
          </ac:spMkLst>
        </pc:spChg>
        <pc:spChg chg="mod">
          <ac:chgData name="Schmitt, Judy" userId="f85616e5-59a8-4092-810e-1866e3fb7f07" providerId="ADAL" clId="{0603DE3B-1AFE-9B49-A4E7-031D3FD81D22}" dt="2021-02-09T16:18:46.210" v="9262" actId="27636"/>
          <ac:spMkLst>
            <pc:docMk/>
            <pc:sldMk cId="3971354110" sldId="280"/>
            <ac:spMk id="6" creationId="{23A64FF1-E441-BF4C-B89C-D68DFC336A9E}"/>
          </ac:spMkLst>
        </pc:spChg>
      </pc:sldChg>
      <pc:sldChg chg="addSp delSp modSp new mod modNotesTx">
        <pc:chgData name="Schmitt, Judy" userId="f85616e5-59a8-4092-810e-1866e3fb7f07" providerId="ADAL" clId="{0603DE3B-1AFE-9B49-A4E7-031D3FD81D22}" dt="2021-02-23T20:24:57.541" v="16012" actId="20577"/>
        <pc:sldMkLst>
          <pc:docMk/>
          <pc:sldMk cId="1861694118" sldId="281"/>
        </pc:sldMkLst>
        <pc:spChg chg="mod">
          <ac:chgData name="Schmitt, Judy" userId="f85616e5-59a8-4092-810e-1866e3fb7f07" providerId="ADAL" clId="{0603DE3B-1AFE-9B49-A4E7-031D3FD81D22}" dt="2021-02-23T20:23:08.630" v="15810" actId="20577"/>
          <ac:spMkLst>
            <pc:docMk/>
            <pc:sldMk cId="1861694118" sldId="281"/>
            <ac:spMk id="2" creationId="{D9393C6A-94BD-6A47-AFB4-C487AF8DC331}"/>
          </ac:spMkLst>
        </pc:spChg>
        <pc:spChg chg="mod">
          <ac:chgData name="Schmitt, Judy" userId="f85616e5-59a8-4092-810e-1866e3fb7f07" providerId="ADAL" clId="{0603DE3B-1AFE-9B49-A4E7-031D3FD81D22}" dt="2021-02-09T21:15:29.500" v="10108"/>
          <ac:spMkLst>
            <pc:docMk/>
            <pc:sldMk cId="1861694118" sldId="281"/>
            <ac:spMk id="3" creationId="{00ADB9A4-FD3D-3C41-B6E6-4128454A1029}"/>
          </ac:spMkLst>
        </pc:spChg>
        <pc:spChg chg="add mod">
          <ac:chgData name="Schmitt, Judy" userId="f85616e5-59a8-4092-810e-1866e3fb7f07" providerId="ADAL" clId="{0603DE3B-1AFE-9B49-A4E7-031D3FD81D22}" dt="2021-02-09T21:14:02.979" v="10101" actId="1035"/>
          <ac:spMkLst>
            <pc:docMk/>
            <pc:sldMk cId="1861694118" sldId="281"/>
            <ac:spMk id="5" creationId="{C42F4103-5563-3A40-99C0-24AEE9FBE8CF}"/>
          </ac:spMkLst>
        </pc:spChg>
        <pc:picChg chg="add del mod">
          <ac:chgData name="Schmitt, Judy" userId="f85616e5-59a8-4092-810e-1866e3fb7f07" providerId="ADAL" clId="{0603DE3B-1AFE-9B49-A4E7-031D3FD81D22}" dt="2021-02-23T20:14:31.157" v="15583" actId="1036"/>
          <ac:picMkLst>
            <pc:docMk/>
            <pc:sldMk cId="1861694118" sldId="281"/>
            <ac:picMk id="4" creationId="{8BB59577-78D0-EE45-964D-35C4863595F6}"/>
          </ac:picMkLst>
        </pc:picChg>
      </pc:sldChg>
      <pc:sldChg chg="modSp new mod modNotesTx">
        <pc:chgData name="Schmitt, Judy" userId="f85616e5-59a8-4092-810e-1866e3fb7f07" providerId="ADAL" clId="{0603DE3B-1AFE-9B49-A4E7-031D3FD81D22}" dt="2021-02-23T22:43:12.616" v="16528" actId="14100"/>
        <pc:sldMkLst>
          <pc:docMk/>
          <pc:sldMk cId="76965777" sldId="282"/>
        </pc:sldMkLst>
        <pc:spChg chg="mod">
          <ac:chgData name="Schmitt, Judy" userId="f85616e5-59a8-4092-810e-1866e3fb7f07" providerId="ADAL" clId="{0603DE3B-1AFE-9B49-A4E7-031D3FD81D22}" dt="2021-02-09T20:30:18.485" v="9766" actId="20577"/>
          <ac:spMkLst>
            <pc:docMk/>
            <pc:sldMk cId="76965777" sldId="282"/>
            <ac:spMk id="2" creationId="{C41ED2E8-A482-8347-9229-413E56A0BE31}"/>
          </ac:spMkLst>
        </pc:spChg>
        <pc:spChg chg="mod">
          <ac:chgData name="Schmitt, Judy" userId="f85616e5-59a8-4092-810e-1866e3fb7f07" providerId="ADAL" clId="{0603DE3B-1AFE-9B49-A4E7-031D3FD81D22}" dt="2021-02-23T22:43:12.616" v="16528" actId="14100"/>
          <ac:spMkLst>
            <pc:docMk/>
            <pc:sldMk cId="76965777" sldId="282"/>
            <ac:spMk id="3" creationId="{27275B82-AD46-B64F-BCC3-67709F1B21C1}"/>
          </ac:spMkLst>
        </pc:spChg>
      </pc:sldChg>
      <pc:sldChg chg="modSp new mod">
        <pc:chgData name="Schmitt, Judy" userId="f85616e5-59a8-4092-810e-1866e3fb7f07" providerId="ADAL" clId="{0603DE3B-1AFE-9B49-A4E7-031D3FD81D22}" dt="2021-02-24T17:23:22.566" v="17377" actId="1036"/>
        <pc:sldMkLst>
          <pc:docMk/>
          <pc:sldMk cId="50511264" sldId="283"/>
        </pc:sldMkLst>
        <pc:spChg chg="mod">
          <ac:chgData name="Schmitt, Judy" userId="f85616e5-59a8-4092-810e-1866e3fb7f07" providerId="ADAL" clId="{0603DE3B-1AFE-9B49-A4E7-031D3FD81D22}" dt="2021-02-23T23:18:30.455" v="16716" actId="20577"/>
          <ac:spMkLst>
            <pc:docMk/>
            <pc:sldMk cId="50511264" sldId="283"/>
            <ac:spMk id="2" creationId="{5A9FE936-8B06-3B44-9CEB-5B8755782AFB}"/>
          </ac:spMkLst>
        </pc:spChg>
        <pc:spChg chg="mod">
          <ac:chgData name="Schmitt, Judy" userId="f85616e5-59a8-4092-810e-1866e3fb7f07" providerId="ADAL" clId="{0603DE3B-1AFE-9B49-A4E7-031D3FD81D22}" dt="2021-02-24T17:00:46.933" v="17336" actId="20577"/>
          <ac:spMkLst>
            <pc:docMk/>
            <pc:sldMk cId="50511264" sldId="283"/>
            <ac:spMk id="3" creationId="{83ED3533-3F65-AF4A-A89E-218D64D71A59}"/>
          </ac:spMkLst>
        </pc:spChg>
        <pc:spChg chg="mod">
          <ac:chgData name="Schmitt, Judy" userId="f85616e5-59a8-4092-810e-1866e3fb7f07" providerId="ADAL" clId="{0603DE3B-1AFE-9B49-A4E7-031D3FD81D22}" dt="2021-02-24T17:23:22.566" v="17377" actId="1036"/>
          <ac:spMkLst>
            <pc:docMk/>
            <pc:sldMk cId="50511264" sldId="283"/>
            <ac:spMk id="4" creationId="{652452CA-F0A6-1B43-8535-AC535974EF7D}"/>
          </ac:spMkLst>
        </pc:spChg>
      </pc:sldChg>
      <pc:sldMasterChg chg="addSp delSp modSp mod modSldLayout sldLayoutOrd">
        <pc:chgData name="Schmitt, Judy" userId="f85616e5-59a8-4092-810e-1866e3fb7f07" providerId="ADAL" clId="{0603DE3B-1AFE-9B49-A4E7-031D3FD81D22}" dt="2021-02-23T23:17:33.304" v="16702" actId="167"/>
        <pc:sldMasterMkLst>
          <pc:docMk/>
          <pc:sldMasterMk cId="1035927581" sldId="2147484370"/>
        </pc:sldMasterMkLst>
        <pc:spChg chg="add del mod">
          <ac:chgData name="Schmitt, Judy" userId="f85616e5-59a8-4092-810e-1866e3fb7f07" providerId="ADAL" clId="{0603DE3B-1AFE-9B49-A4E7-031D3FD81D22}" dt="2021-01-31T20:01:58.823" v="1119" actId="14861"/>
          <ac:spMkLst>
            <pc:docMk/>
            <pc:sldMasterMk cId="1035927581" sldId="2147484370"/>
            <ac:spMk id="3" creationId="{00000000-0000-0000-0000-000000000000}"/>
          </ac:spMkLst>
        </pc:spChg>
        <pc:spChg chg="mod">
          <ac:chgData name="Schmitt, Judy" userId="f85616e5-59a8-4092-810e-1866e3fb7f07" providerId="ADAL" clId="{0603DE3B-1AFE-9B49-A4E7-031D3FD81D22}" dt="2021-02-02T21:05:43.473" v="5905" actId="14100"/>
          <ac:spMkLst>
            <pc:docMk/>
            <pc:sldMasterMk cId="1035927581" sldId="2147484370"/>
            <ac:spMk id="5" creationId="{00000000-0000-0000-0000-000000000000}"/>
          </ac:spMkLst>
        </pc:spChg>
        <pc:spChg chg="mod">
          <ac:chgData name="Schmitt, Judy" userId="f85616e5-59a8-4092-810e-1866e3fb7f07" providerId="ADAL" clId="{0603DE3B-1AFE-9B49-A4E7-031D3FD81D22}" dt="2021-02-02T21:05:44.840" v="5906" actId="1076"/>
          <ac:spMkLst>
            <pc:docMk/>
            <pc:sldMasterMk cId="1035927581" sldId="2147484370"/>
            <ac:spMk id="6" creationId="{00000000-0000-0000-0000-000000000000}"/>
          </ac:spMkLst>
        </pc:spChg>
        <pc:spChg chg="add del mod">
          <ac:chgData name="Schmitt, Judy" userId="f85616e5-59a8-4092-810e-1866e3fb7f07" providerId="ADAL" clId="{0603DE3B-1AFE-9B49-A4E7-031D3FD81D22}" dt="2021-01-31T19:07:14.967" v="1092" actId="478"/>
          <ac:spMkLst>
            <pc:docMk/>
            <pc:sldMasterMk cId="1035927581" sldId="2147484370"/>
            <ac:spMk id="8" creationId="{0A16CD0B-3B56-B442-A420-5045CA69561A}"/>
          </ac:spMkLst>
        </pc:spChg>
        <pc:picChg chg="mod">
          <ac:chgData name="Schmitt, Judy" userId="f85616e5-59a8-4092-810e-1866e3fb7f07" providerId="ADAL" clId="{0603DE3B-1AFE-9B49-A4E7-031D3FD81D22}" dt="2021-02-02T21:05:39.926" v="5903" actId="1076"/>
          <ac:picMkLst>
            <pc:docMk/>
            <pc:sldMasterMk cId="1035927581" sldId="2147484370"/>
            <ac:picMk id="14" creationId="{4ADC4032-6BF9-EB46-8CAD-8471B2D685B7}"/>
          </ac:picMkLst>
        </pc:picChg>
        <pc:sldLayoutChg chg="addSp delSp modSp mod">
          <pc:chgData name="Schmitt, Judy" userId="f85616e5-59a8-4092-810e-1866e3fb7f07" providerId="ADAL" clId="{0603DE3B-1AFE-9B49-A4E7-031D3FD81D22}" dt="2021-01-31T18:58:51.938" v="1053" actId="167"/>
          <pc:sldLayoutMkLst>
            <pc:docMk/>
            <pc:sldMasterMk cId="1035927581" sldId="2147484370"/>
            <pc:sldLayoutMk cId="3885972815" sldId="2147484371"/>
          </pc:sldLayoutMkLst>
          <pc:picChg chg="add mod">
            <ac:chgData name="Schmitt, Judy" userId="f85616e5-59a8-4092-810e-1866e3fb7f07" providerId="ADAL" clId="{0603DE3B-1AFE-9B49-A4E7-031D3FD81D22}" dt="2021-01-31T18:58:51.938" v="1053" actId="167"/>
            <ac:picMkLst>
              <pc:docMk/>
              <pc:sldMasterMk cId="1035927581" sldId="2147484370"/>
              <pc:sldLayoutMk cId="3885972815" sldId="2147484371"/>
              <ac:picMk id="8" creationId="{962614DB-8294-FA49-A871-46B79F660214}"/>
            </ac:picMkLst>
          </pc:picChg>
          <pc:picChg chg="del">
            <ac:chgData name="Schmitt, Judy" userId="f85616e5-59a8-4092-810e-1866e3fb7f07" providerId="ADAL" clId="{0603DE3B-1AFE-9B49-A4E7-031D3FD81D22}" dt="2021-01-31T18:58:42.038" v="1051" actId="478"/>
            <ac:picMkLst>
              <pc:docMk/>
              <pc:sldMasterMk cId="1035927581" sldId="2147484370"/>
              <pc:sldLayoutMk cId="3885972815" sldId="2147484371"/>
              <ac:picMk id="1429" creationId="{F087A369-4FCC-0C4C-9501-C9D4DA9D255A}"/>
            </ac:picMkLst>
          </pc:picChg>
        </pc:sldLayoutChg>
        <pc:sldLayoutChg chg="addSp delSp modSp mod">
          <pc:chgData name="Schmitt, Judy" userId="f85616e5-59a8-4092-810e-1866e3fb7f07" providerId="ADAL" clId="{0603DE3B-1AFE-9B49-A4E7-031D3FD81D22}" dt="2021-02-02T20:58:34.054" v="5837" actId="1076"/>
          <pc:sldLayoutMkLst>
            <pc:docMk/>
            <pc:sldMasterMk cId="1035927581" sldId="2147484370"/>
            <pc:sldLayoutMk cId="72085187" sldId="2147484372"/>
          </pc:sldLayoutMkLst>
          <pc:spChg chg="mod">
            <ac:chgData name="Schmitt, Judy" userId="f85616e5-59a8-4092-810e-1866e3fb7f07" providerId="ADAL" clId="{0603DE3B-1AFE-9B49-A4E7-031D3FD81D22}" dt="2021-01-31T19:06:38.023" v="1082" actId="12"/>
            <ac:spMkLst>
              <pc:docMk/>
              <pc:sldMasterMk cId="1035927581" sldId="2147484370"/>
              <pc:sldLayoutMk cId="72085187" sldId="2147484372"/>
              <ac:spMk id="3" creationId="{00000000-0000-0000-0000-000000000000}"/>
            </ac:spMkLst>
          </pc:spChg>
          <pc:spChg chg="mod">
            <ac:chgData name="Schmitt, Judy" userId="f85616e5-59a8-4092-810e-1866e3fb7f07" providerId="ADAL" clId="{0603DE3B-1AFE-9B49-A4E7-031D3FD81D22}" dt="2021-02-02T20:58:34.054" v="5837" actId="1076"/>
            <ac:spMkLst>
              <pc:docMk/>
              <pc:sldMasterMk cId="1035927581" sldId="2147484370"/>
              <pc:sldLayoutMk cId="72085187" sldId="2147484372"/>
              <ac:spMk id="6" creationId="{00000000-0000-0000-0000-000000000000}"/>
            </ac:spMkLst>
          </pc:spChg>
          <pc:picChg chg="del">
            <ac:chgData name="Schmitt, Judy" userId="f85616e5-59a8-4092-810e-1866e3fb7f07" providerId="ADAL" clId="{0603DE3B-1AFE-9B49-A4E7-031D3FD81D22}" dt="2021-01-31T18:59:59.008" v="1063" actId="478"/>
            <ac:picMkLst>
              <pc:docMk/>
              <pc:sldMasterMk cId="1035927581" sldId="2147484370"/>
              <pc:sldLayoutMk cId="72085187" sldId="2147484372"/>
              <ac:picMk id="8" creationId="{B3BF6AC9-53A0-8D41-A7B7-388FADFDA3B0}"/>
            </ac:picMkLst>
          </pc:picChg>
          <pc:picChg chg="add mod">
            <ac:chgData name="Schmitt, Judy" userId="f85616e5-59a8-4092-810e-1866e3fb7f07" providerId="ADAL" clId="{0603DE3B-1AFE-9B49-A4E7-031D3FD81D22}" dt="2021-01-31T19:00:12.243" v="1065" actId="167"/>
            <ac:picMkLst>
              <pc:docMk/>
              <pc:sldMasterMk cId="1035927581" sldId="2147484370"/>
              <pc:sldLayoutMk cId="72085187" sldId="2147484372"/>
              <ac:picMk id="9" creationId="{470C6789-4860-0345-81FF-4892F6CEC6C2}"/>
            </ac:picMkLst>
          </pc:picChg>
        </pc:sldLayoutChg>
        <pc:sldLayoutChg chg="addSp delSp modSp mod">
          <pc:chgData name="Schmitt, Judy" userId="f85616e5-59a8-4092-810e-1866e3fb7f07" providerId="ADAL" clId="{0603DE3B-1AFE-9B49-A4E7-031D3FD81D22}" dt="2021-01-31T18:59:18.985" v="1057" actId="167"/>
          <pc:sldLayoutMkLst>
            <pc:docMk/>
            <pc:sldMasterMk cId="1035927581" sldId="2147484370"/>
            <pc:sldLayoutMk cId="2901744528" sldId="2147484373"/>
          </pc:sldLayoutMkLst>
          <pc:picChg chg="del">
            <ac:chgData name="Schmitt, Judy" userId="f85616e5-59a8-4092-810e-1866e3fb7f07" providerId="ADAL" clId="{0603DE3B-1AFE-9B49-A4E7-031D3FD81D22}" dt="2021-01-31T18:59:03.596" v="1054" actId="478"/>
            <ac:picMkLst>
              <pc:docMk/>
              <pc:sldMasterMk cId="1035927581" sldId="2147484370"/>
              <pc:sldLayoutMk cId="2901744528" sldId="2147484373"/>
              <ac:picMk id="8" creationId="{F8F59AD6-2921-4F41-80C4-8B6292887206}"/>
            </ac:picMkLst>
          </pc:picChg>
          <pc:picChg chg="add mod">
            <ac:chgData name="Schmitt, Judy" userId="f85616e5-59a8-4092-810e-1866e3fb7f07" providerId="ADAL" clId="{0603DE3B-1AFE-9B49-A4E7-031D3FD81D22}" dt="2021-01-31T18:59:18.985" v="1057" actId="167"/>
            <ac:picMkLst>
              <pc:docMk/>
              <pc:sldMasterMk cId="1035927581" sldId="2147484370"/>
              <pc:sldLayoutMk cId="2901744528" sldId="2147484373"/>
              <ac:picMk id="9" creationId="{6D9B8F49-99F6-3244-8933-186BDD7DEB50}"/>
            </ac:picMkLst>
          </pc:picChg>
        </pc:sldLayoutChg>
        <pc:sldLayoutChg chg="addSp delSp modSp mod">
          <pc:chgData name="Schmitt, Judy" userId="f85616e5-59a8-4092-810e-1866e3fb7f07" providerId="ADAL" clId="{0603DE3B-1AFE-9B49-A4E7-031D3FD81D22}" dt="2021-01-31T19:00:28.241" v="1068" actId="167"/>
          <pc:sldLayoutMkLst>
            <pc:docMk/>
            <pc:sldMasterMk cId="1035927581" sldId="2147484370"/>
            <pc:sldLayoutMk cId="1429236835" sldId="2147484374"/>
          </pc:sldLayoutMkLst>
          <pc:picChg chg="del">
            <ac:chgData name="Schmitt, Judy" userId="f85616e5-59a8-4092-810e-1866e3fb7f07" providerId="ADAL" clId="{0603DE3B-1AFE-9B49-A4E7-031D3FD81D22}" dt="2021-01-31T19:00:23.265" v="1066" actId="478"/>
            <ac:picMkLst>
              <pc:docMk/>
              <pc:sldMasterMk cId="1035927581" sldId="2147484370"/>
              <pc:sldLayoutMk cId="1429236835" sldId="2147484374"/>
              <ac:picMk id="9" creationId="{73D037D2-3C2F-E547-B6FD-CC916CA6C64B}"/>
            </ac:picMkLst>
          </pc:picChg>
          <pc:picChg chg="add mod">
            <ac:chgData name="Schmitt, Judy" userId="f85616e5-59a8-4092-810e-1866e3fb7f07" providerId="ADAL" clId="{0603DE3B-1AFE-9B49-A4E7-031D3FD81D22}" dt="2021-01-31T19:00:28.241" v="1068" actId="167"/>
            <ac:picMkLst>
              <pc:docMk/>
              <pc:sldMasterMk cId="1035927581" sldId="2147484370"/>
              <pc:sldLayoutMk cId="1429236835" sldId="2147484374"/>
              <ac:picMk id="10" creationId="{68021B2D-AF2D-B44B-87EC-6FA6E6524430}"/>
            </ac:picMkLst>
          </pc:picChg>
        </pc:sldLayoutChg>
        <pc:sldLayoutChg chg="addSp delSp modSp mod">
          <pc:chgData name="Schmitt, Judy" userId="f85616e5-59a8-4092-810e-1866e3fb7f07" providerId="ADAL" clId="{0603DE3B-1AFE-9B49-A4E7-031D3FD81D22}" dt="2021-01-31T19:00:39.487" v="1071" actId="167"/>
          <pc:sldLayoutMkLst>
            <pc:docMk/>
            <pc:sldMasterMk cId="1035927581" sldId="2147484370"/>
            <pc:sldLayoutMk cId="3466151448" sldId="2147484375"/>
          </pc:sldLayoutMkLst>
          <pc:picChg chg="del">
            <ac:chgData name="Schmitt, Judy" userId="f85616e5-59a8-4092-810e-1866e3fb7f07" providerId="ADAL" clId="{0603DE3B-1AFE-9B49-A4E7-031D3FD81D22}" dt="2021-01-31T19:00:34.959" v="1069" actId="478"/>
            <ac:picMkLst>
              <pc:docMk/>
              <pc:sldMasterMk cId="1035927581" sldId="2147484370"/>
              <pc:sldLayoutMk cId="3466151448" sldId="2147484375"/>
              <ac:picMk id="11" creationId="{982928C3-B9A8-B34B-8644-2B20A66FF2B5}"/>
            </ac:picMkLst>
          </pc:picChg>
          <pc:picChg chg="add mod">
            <ac:chgData name="Schmitt, Judy" userId="f85616e5-59a8-4092-810e-1866e3fb7f07" providerId="ADAL" clId="{0603DE3B-1AFE-9B49-A4E7-031D3FD81D22}" dt="2021-01-31T19:00:39.487" v="1071" actId="167"/>
            <ac:picMkLst>
              <pc:docMk/>
              <pc:sldMasterMk cId="1035927581" sldId="2147484370"/>
              <pc:sldLayoutMk cId="3466151448" sldId="2147484375"/>
              <ac:picMk id="12" creationId="{02E361D9-4C6A-464F-8933-B0470B75DD44}"/>
            </ac:picMkLst>
          </pc:picChg>
        </pc:sldLayoutChg>
        <pc:sldLayoutChg chg="addSp delSp modSp mod">
          <pc:chgData name="Schmitt, Judy" userId="f85616e5-59a8-4092-810e-1866e3fb7f07" providerId="ADAL" clId="{0603DE3B-1AFE-9B49-A4E7-031D3FD81D22}" dt="2021-01-31T19:00:56.952" v="1074" actId="167"/>
          <pc:sldLayoutMkLst>
            <pc:docMk/>
            <pc:sldMasterMk cId="1035927581" sldId="2147484370"/>
            <pc:sldLayoutMk cId="2300675086" sldId="2147484376"/>
          </pc:sldLayoutMkLst>
          <pc:picChg chg="del">
            <ac:chgData name="Schmitt, Judy" userId="f85616e5-59a8-4092-810e-1866e3fb7f07" providerId="ADAL" clId="{0603DE3B-1AFE-9B49-A4E7-031D3FD81D22}" dt="2021-01-31T19:00:51.657" v="1072" actId="478"/>
            <ac:picMkLst>
              <pc:docMk/>
              <pc:sldMasterMk cId="1035927581" sldId="2147484370"/>
              <pc:sldLayoutMk cId="2300675086" sldId="2147484376"/>
              <ac:picMk id="7" creationId="{4BB0B7D6-6F64-6E42-B861-1EDB4BB0E365}"/>
            </ac:picMkLst>
          </pc:picChg>
          <pc:picChg chg="add mod">
            <ac:chgData name="Schmitt, Judy" userId="f85616e5-59a8-4092-810e-1866e3fb7f07" providerId="ADAL" clId="{0603DE3B-1AFE-9B49-A4E7-031D3FD81D22}" dt="2021-01-31T19:00:56.952" v="1074" actId="167"/>
            <ac:picMkLst>
              <pc:docMk/>
              <pc:sldMasterMk cId="1035927581" sldId="2147484370"/>
              <pc:sldLayoutMk cId="2300675086" sldId="2147484376"/>
              <ac:picMk id="8" creationId="{8841EE12-572B-5D40-980B-19C355F76479}"/>
            </ac:picMkLst>
          </pc:picChg>
        </pc:sldLayoutChg>
        <pc:sldLayoutChg chg="modSp mod">
          <pc:chgData name="Schmitt, Judy" userId="f85616e5-59a8-4092-810e-1866e3fb7f07" providerId="ADAL" clId="{0603DE3B-1AFE-9B49-A4E7-031D3FD81D22}" dt="2021-02-02T21:05:48.358" v="5909" actId="1076"/>
          <pc:sldLayoutMkLst>
            <pc:docMk/>
            <pc:sldMasterMk cId="1035927581" sldId="2147484370"/>
            <pc:sldLayoutMk cId="1757347063" sldId="2147484377"/>
          </pc:sldLayoutMkLst>
          <pc:spChg chg="mod">
            <ac:chgData name="Schmitt, Judy" userId="f85616e5-59a8-4092-810e-1866e3fb7f07" providerId="ADAL" clId="{0603DE3B-1AFE-9B49-A4E7-031D3FD81D22}" dt="2021-02-02T21:05:46.607" v="5908" actId="14100"/>
            <ac:spMkLst>
              <pc:docMk/>
              <pc:sldMasterMk cId="1035927581" sldId="2147484370"/>
              <pc:sldLayoutMk cId="1757347063" sldId="2147484377"/>
              <ac:spMk id="3" creationId="{00000000-0000-0000-0000-000000000000}"/>
            </ac:spMkLst>
          </pc:spChg>
          <pc:spChg chg="mod">
            <ac:chgData name="Schmitt, Judy" userId="f85616e5-59a8-4092-810e-1866e3fb7f07" providerId="ADAL" clId="{0603DE3B-1AFE-9B49-A4E7-031D3FD81D22}" dt="2021-02-02T21:05:48.358" v="5909" actId="1076"/>
            <ac:spMkLst>
              <pc:docMk/>
              <pc:sldMasterMk cId="1035927581" sldId="2147484370"/>
              <pc:sldLayoutMk cId="1757347063" sldId="2147484377"/>
              <ac:spMk id="4" creationId="{00000000-0000-0000-0000-000000000000}"/>
            </ac:spMkLst>
          </pc:spChg>
        </pc:sldLayoutChg>
        <pc:sldLayoutChg chg="addSp delSp modSp mod ord">
          <pc:chgData name="Schmitt, Judy" userId="f85616e5-59a8-4092-810e-1866e3fb7f07" providerId="ADAL" clId="{0603DE3B-1AFE-9B49-A4E7-031D3FD81D22}" dt="2021-02-02T20:59:21.913" v="5841" actId="207"/>
          <pc:sldLayoutMkLst>
            <pc:docMk/>
            <pc:sldMasterMk cId="1035927581" sldId="2147484370"/>
            <pc:sldLayoutMk cId="2590217301" sldId="2147484378"/>
          </pc:sldLayoutMkLst>
          <pc:spChg chg="del mod">
            <ac:chgData name="Schmitt, Judy" userId="f85616e5-59a8-4092-810e-1866e3fb7f07" providerId="ADAL" clId="{0603DE3B-1AFE-9B49-A4E7-031D3FD81D22}" dt="2021-01-29T20:52:27.954" v="608" actId="478"/>
            <ac:spMkLst>
              <pc:docMk/>
              <pc:sldMasterMk cId="1035927581" sldId="2147484370"/>
              <pc:sldLayoutMk cId="2590217301" sldId="2147484378"/>
              <ac:spMk id="2" creationId="{00000000-0000-0000-0000-000000000000}"/>
            </ac:spMkLst>
          </pc:spChg>
          <pc:spChg chg="del mod">
            <ac:chgData name="Schmitt, Judy" userId="f85616e5-59a8-4092-810e-1866e3fb7f07" providerId="ADAL" clId="{0603DE3B-1AFE-9B49-A4E7-031D3FD81D22}" dt="2021-01-29T20:54:24.517" v="638" actId="478"/>
            <ac:spMkLst>
              <pc:docMk/>
              <pc:sldMasterMk cId="1035927581" sldId="2147484370"/>
              <pc:sldLayoutMk cId="2590217301" sldId="2147484378"/>
              <ac:spMk id="3" creationId="{00000000-0000-0000-0000-000000000000}"/>
            </ac:spMkLst>
          </pc:spChg>
          <pc:spChg chg="del">
            <ac:chgData name="Schmitt, Judy" userId="f85616e5-59a8-4092-810e-1866e3fb7f07" providerId="ADAL" clId="{0603DE3B-1AFE-9B49-A4E7-031D3FD81D22}" dt="2021-01-29T20:51:32.802" v="603" actId="478"/>
            <ac:spMkLst>
              <pc:docMk/>
              <pc:sldMasterMk cId="1035927581" sldId="2147484370"/>
              <pc:sldLayoutMk cId="2590217301" sldId="2147484378"/>
              <ac:spMk id="4" creationId="{00000000-0000-0000-0000-000000000000}"/>
            </ac:spMkLst>
          </pc:spChg>
          <pc:spChg chg="mod">
            <ac:chgData name="Schmitt, Judy" userId="f85616e5-59a8-4092-810e-1866e3fb7f07" providerId="ADAL" clId="{0603DE3B-1AFE-9B49-A4E7-031D3FD81D22}" dt="2021-02-02T20:59:21.913" v="5841" actId="207"/>
            <ac:spMkLst>
              <pc:docMk/>
              <pc:sldMasterMk cId="1035927581" sldId="2147484370"/>
              <pc:sldLayoutMk cId="2590217301" sldId="2147484378"/>
              <ac:spMk id="7" creationId="{00000000-0000-0000-0000-000000000000}"/>
            </ac:spMkLst>
          </pc:spChg>
          <pc:spChg chg="del">
            <ac:chgData name="Schmitt, Judy" userId="f85616e5-59a8-4092-810e-1866e3fb7f07" providerId="ADAL" clId="{0603DE3B-1AFE-9B49-A4E7-031D3FD81D22}" dt="2021-01-29T20:51:48.745" v="605" actId="478"/>
            <ac:spMkLst>
              <pc:docMk/>
              <pc:sldMasterMk cId="1035927581" sldId="2147484370"/>
              <pc:sldLayoutMk cId="2590217301" sldId="2147484378"/>
              <ac:spMk id="12" creationId="{00000000-0000-0000-0000-000000000000}"/>
            </ac:spMkLst>
          </pc:spChg>
          <pc:spChg chg="add del mod">
            <ac:chgData name="Schmitt, Judy" userId="f85616e5-59a8-4092-810e-1866e3fb7f07" providerId="ADAL" clId="{0603DE3B-1AFE-9B49-A4E7-031D3FD81D22}" dt="2021-01-29T20:58:04.274" v="663" actId="478"/>
            <ac:spMkLst>
              <pc:docMk/>
              <pc:sldMasterMk cId="1035927581" sldId="2147484370"/>
              <pc:sldLayoutMk cId="2590217301" sldId="2147484378"/>
              <ac:spMk id="13" creationId="{41977022-D8B6-664B-B31F-55D4709D7381}"/>
            </ac:spMkLst>
          </pc:spChg>
          <pc:spChg chg="add mod">
            <ac:chgData name="Schmitt, Judy" userId="f85616e5-59a8-4092-810e-1866e3fb7f07" providerId="ADAL" clId="{0603DE3B-1AFE-9B49-A4E7-031D3FD81D22}" dt="2021-01-31T19:05:47.577" v="1081" actId="12"/>
            <ac:spMkLst>
              <pc:docMk/>
              <pc:sldMasterMk cId="1035927581" sldId="2147484370"/>
              <pc:sldLayoutMk cId="2590217301" sldId="2147484378"/>
              <ac:spMk id="14" creationId="{25BE43DF-2308-CA45-BDD0-EF9F1E44F870}"/>
            </ac:spMkLst>
          </pc:spChg>
          <pc:spChg chg="add mod">
            <ac:chgData name="Schmitt, Judy" userId="f85616e5-59a8-4092-810e-1866e3fb7f07" providerId="ADAL" clId="{0603DE3B-1AFE-9B49-A4E7-031D3FD81D22}" dt="2021-01-31T21:56:45.062" v="2645" actId="14100"/>
            <ac:spMkLst>
              <pc:docMk/>
              <pc:sldMasterMk cId="1035927581" sldId="2147484370"/>
              <pc:sldLayoutMk cId="2590217301" sldId="2147484378"/>
              <ac:spMk id="15" creationId="{47864D64-8CC9-2B4A-A0EA-375F2DA8DF50}"/>
            </ac:spMkLst>
          </pc:spChg>
          <pc:picChg chg="add mod">
            <ac:chgData name="Schmitt, Judy" userId="f85616e5-59a8-4092-810e-1866e3fb7f07" providerId="ADAL" clId="{0603DE3B-1AFE-9B49-A4E7-031D3FD81D22}" dt="2021-01-31T19:01:31.861" v="1080" actId="167"/>
            <ac:picMkLst>
              <pc:docMk/>
              <pc:sldMasterMk cId="1035927581" sldId="2147484370"/>
              <pc:sldLayoutMk cId="2590217301" sldId="2147484378"/>
              <ac:picMk id="3" creationId="{439B2A46-FB21-0A4E-83DB-9FD3D7212AA4}"/>
            </ac:picMkLst>
          </pc:picChg>
          <pc:picChg chg="add del mod">
            <ac:chgData name="Schmitt, Judy" userId="f85616e5-59a8-4092-810e-1866e3fb7f07" providerId="ADAL" clId="{0603DE3B-1AFE-9B49-A4E7-031D3FD81D22}" dt="2021-01-29T20:50:35.505" v="596" actId="478"/>
            <ac:picMkLst>
              <pc:docMk/>
              <pc:sldMasterMk cId="1035927581" sldId="2147484370"/>
              <pc:sldLayoutMk cId="2590217301" sldId="2147484378"/>
              <ac:picMk id="9" creationId="{922E6529-8BA2-7D44-9D44-155E1C8AC8CB}"/>
            </ac:picMkLst>
          </pc:picChg>
          <pc:picChg chg="add del mod">
            <ac:chgData name="Schmitt, Judy" userId="f85616e5-59a8-4092-810e-1866e3fb7f07" providerId="ADAL" clId="{0603DE3B-1AFE-9B49-A4E7-031D3FD81D22}" dt="2021-01-31T19:01:11.110" v="1075" actId="478"/>
            <ac:picMkLst>
              <pc:docMk/>
              <pc:sldMasterMk cId="1035927581" sldId="2147484370"/>
              <pc:sldLayoutMk cId="2590217301" sldId="2147484378"/>
              <ac:picMk id="11" creationId="{940A1649-85D5-9046-B664-2B7B5623FDE1}"/>
            </ac:picMkLst>
          </pc:picChg>
        </pc:sldLayoutChg>
        <pc:sldLayoutChg chg="addSp delSp modSp mod">
          <pc:chgData name="Schmitt, Judy" userId="f85616e5-59a8-4092-810e-1866e3fb7f07" providerId="ADAL" clId="{0603DE3B-1AFE-9B49-A4E7-031D3FD81D22}" dt="2021-02-23T23:17:33.304" v="16702" actId="167"/>
          <pc:sldLayoutMkLst>
            <pc:docMk/>
            <pc:sldMasterMk cId="1035927581" sldId="2147484370"/>
            <pc:sldLayoutMk cId="979088375" sldId="2147484381"/>
          </pc:sldLayoutMkLst>
          <pc:spChg chg="del">
            <ac:chgData name="Schmitt, Judy" userId="f85616e5-59a8-4092-810e-1866e3fb7f07" providerId="ADAL" clId="{0603DE3B-1AFE-9B49-A4E7-031D3FD81D22}" dt="2021-02-23T23:17:23.484" v="16691" actId="478"/>
            <ac:spMkLst>
              <pc:docMk/>
              <pc:sldMasterMk cId="1035927581" sldId="2147484370"/>
              <pc:sldLayoutMk cId="979088375" sldId="2147484381"/>
              <ac:spMk id="8" creationId="{00000000-0000-0000-0000-000000000000}"/>
            </ac:spMkLst>
          </pc:spChg>
          <pc:picChg chg="add mod modCrop">
            <ac:chgData name="Schmitt, Judy" userId="f85616e5-59a8-4092-810e-1866e3fb7f07" providerId="ADAL" clId="{0603DE3B-1AFE-9B49-A4E7-031D3FD81D22}" dt="2021-02-23T23:17:33.304" v="16702" actId="167"/>
            <ac:picMkLst>
              <pc:docMk/>
              <pc:sldMasterMk cId="1035927581" sldId="2147484370"/>
              <pc:sldLayoutMk cId="979088375" sldId="2147484381"/>
              <ac:picMk id="10" creationId="{D1C941B8-5134-4C40-A4C3-52555B191605}"/>
            </ac:picMkLst>
          </pc:picChg>
        </pc:sldLayoutChg>
      </pc:sldMaster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B4C6D64-8978-2046-8FAC-F9AA4A1CE955}" type="datetimeFigureOut">
              <a:rPr lang="en-US" smtClean="0"/>
              <a:t>9/1/2023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094013-A431-D841-9890-2E84B8F51C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8441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C094013-A431-D841-9890-2E84B8F51C46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593778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Perceivable = 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Information and user interface components must be presented to users in ways they can perceive. It</a:t>
            </a:r>
            <a:r>
              <a:rPr lang="en-US" dirty="0"/>
              <a:t> can’t be invisible to all of their senses.</a:t>
            </a:r>
          </a:p>
          <a:p>
            <a:r>
              <a:rPr lang="en-US" dirty="0"/>
              <a:t>Operable = The interface and navigation must be operable. In the case of a PDF, this might mean including a TOC that has active links to the content.</a:t>
            </a:r>
          </a:p>
          <a:p>
            <a:r>
              <a:rPr lang="en-US" dirty="0"/>
              <a:t>Understandable = Users must be able to understand the information as well as the operation of the user interface.</a:t>
            </a:r>
          </a:p>
          <a:p>
            <a:r>
              <a:rPr lang="en-US" dirty="0"/>
              <a:t>Robust = As technologies and user agents evolve, the content should remain accessible.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C094013-A431-D841-9890-2E84B8F51C46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454964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Text Alternatives: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Provide text alternatives for any non-text content so that it can be changed into other forms people need, such as large print, braille, speech, symbols, or simpler language.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Include alt text for images and transcripts for audio and video files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Images: describe with point of view/focus (e.g., if OER is about architectural design, no need to mention the mime in front of the Arc de Triomphe)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Don’t supply alt text for elements that are purely decorative</a:t>
            </a:r>
          </a:p>
          <a:p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Adaptable: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Create content that can be presented in different ways (e.g., simpler layout) without losing information or structure.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Think about all the visual cues you notice when looking at a page in a textbook: headings, space between paragraphs, text emphasized with bold or italic type, content in a colored box, or a sidebar definition with lines above and below the text.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Convert all visual cues into something that is perceivable by users with visual limitations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One example: Complex mathematical equations, which I’ll discuss on the next slide</a:t>
            </a:r>
          </a:p>
          <a:p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Distinguishable: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Make it easier for users to see and hear content including separating foreground from background. 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Examples: color, contrast, text size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More on this to come in a couple of slides!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C094013-A431-D841-9890-2E84B8F51C46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949232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Don’t say “2 times 4 y plus 1,” since that can be misconstrued.</a:t>
            </a:r>
          </a:p>
          <a:p>
            <a:r>
              <a:rPr lang="en-US" dirty="0"/>
              <a:t>Open and close factors (such as the 4y + 1 above), radicals (such as square roots), fractions (numerator and denominator), exponents (superscript numbers—but also subscript numbers in chemical equations!)</a:t>
            </a:r>
          </a:p>
          <a:p>
            <a:r>
              <a:rPr lang="en-US" dirty="0"/>
              <a:t>Not going to go into detail about MathML, since it’s more than most of you need to know, but I’ll show an example (https://www.w3.org/Math/</a:t>
            </a:r>
            <a:r>
              <a:rPr lang="en-US" dirty="0" err="1"/>
              <a:t>whatIsMathML.html</a:t>
            </a:r>
            <a:r>
              <a:rPr lang="en-US" dirty="0"/>
              <a:t>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Contact me if you’d like more information about how to create equations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C094013-A431-D841-9890-2E84B8F51C46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7363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Most graphs/charts found in other sources will not be very accessible, so consider having them redrawn. </a:t>
            </a:r>
          </a:p>
          <a:p>
            <a:r>
              <a:rPr lang="en-US" sz="1200" b="1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Pie charts: 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Break up colors with white stroke to distinguish areas; consider using patterns for some of the areas (but don’t go pattern-crazy)</a:t>
            </a:r>
          </a:p>
          <a:p>
            <a:r>
              <a:rPr lang="en-US" sz="1200" b="1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Line graphs: 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Consider using dots of different shapes and lines of varying weights</a:t>
            </a:r>
          </a:p>
          <a:p>
            <a:r>
              <a:rPr lang="en-US" sz="1200" b="1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Bar charts: 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Don’t use gradient fills or 3-D effects; don’t use multiple colors unless needed for clarity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For all chart types, label areas directly either in addition to or instead of placing a key next to the chart</a:t>
            </a:r>
          </a:p>
          <a:p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https://</a:t>
            </a:r>
            <a:r>
              <a:rPr lang="en-US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www.betterment.com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/resources/accessible-data-visualization/ </a:t>
            </a:r>
          </a:p>
          <a:p>
            <a:r>
              <a:rPr lang="en-US" sz="1200" b="1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Alt text EX: 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Line graph of the number of bananas sold per day in the last year showing more banana sales occur during the winter months. Data from the </a:t>
            </a:r>
            <a:r>
              <a:rPr lang="en-US" sz="1200" b="0" i="0" u="sng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USDA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C094013-A431-D841-9890-2E84B8F51C46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690627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Keyboard Accessible: Make all functionality available from a keyboard.</a:t>
            </a:r>
          </a:p>
          <a:p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Enough Time: Provide users enough time to read and use content.</a:t>
            </a:r>
          </a:p>
          <a:p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Seizures and Physical Reactions: Do not design content in a way that is known to cause seizures or physical reactions.</a:t>
            </a:r>
          </a:p>
          <a:p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Navigable: Provide ways to help users navigate, find content, and determine where they are in your document or website.</a:t>
            </a:r>
          </a:p>
          <a:p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Input Modalities: Make it easier for users to operate functionality through various inputs beyond keyboard.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C094013-A431-D841-9890-2E84B8F51C46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474658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Readable: Make text content readable and understandable.</a:t>
            </a:r>
          </a:p>
          <a:p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Predictable: Make Web pages appear and operate in predictable ways.</a:t>
            </a:r>
          </a:p>
          <a:p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Input Assistance: Help users avoid and correct mistakes.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C094013-A431-D841-9890-2E84B8F51C46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781336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Content must be robust enough that it can be interpreted reliably by a wide variety of user agents, including assistive technologies.</a:t>
            </a:r>
          </a:p>
          <a:p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	https://</a:t>
            </a:r>
            <a:r>
              <a:rPr lang="en-US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www.deque.com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/blog/dont-screen-readers-read-whats-screen-part-1-punctuation-typographic-symbols/</a:t>
            </a:r>
          </a:p>
          <a:p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Compatible: Maximize compatibility with current and future user agents, including assistive technologies.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C094013-A431-D841-9890-2E84B8F51C46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864834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https://</a:t>
            </a:r>
            <a:r>
              <a:rPr lang="en-US" dirty="0" err="1"/>
              <a:t>youtu.be</a:t>
            </a:r>
            <a:r>
              <a:rPr lang="en-US" dirty="0"/>
              <a:t>/DV-HiWtMq1U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C094013-A431-D841-9890-2E84B8F51C46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076111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Lena’s presentation: The Role of Sharing in OER Promotion, 1:00 today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C094013-A431-D841-9890-2E84B8F51C46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892308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Data Color Picker: https://</a:t>
            </a:r>
            <a:r>
              <a:rPr lang="en-US" dirty="0" err="1"/>
              <a:t>learnui.design</a:t>
            </a:r>
            <a:r>
              <a:rPr lang="en-US" dirty="0"/>
              <a:t>/tools/</a:t>
            </a:r>
            <a:r>
              <a:rPr lang="en-US" dirty="0" err="1"/>
              <a:t>data-color-picker.html#palette</a:t>
            </a:r>
            <a:endParaRPr lang="en-US" dirty="0"/>
          </a:p>
          <a:p>
            <a:r>
              <a:rPr lang="en-US" dirty="0"/>
              <a:t>Color Palette: https://</a:t>
            </a:r>
            <a:r>
              <a:rPr lang="en-US" dirty="0" err="1"/>
              <a:t>www.patternfly.org</a:t>
            </a:r>
            <a:r>
              <a:rPr lang="en-US" dirty="0"/>
              <a:t>/v3/styles/color-palette/</a:t>
            </a:r>
            <a:r>
              <a:rPr lang="en-US" dirty="0" err="1"/>
              <a:t>index.html</a:t>
            </a:r>
            <a:endParaRPr lang="en-US" dirty="0"/>
          </a:p>
          <a:p>
            <a:r>
              <a:rPr lang="en-US" dirty="0"/>
              <a:t>Color Oracle: full-screen overlay that simulates color blind vision – recent MacOS versions, allow Screen Recording</a:t>
            </a:r>
          </a:p>
          <a:p>
            <a:r>
              <a:rPr lang="en-US" dirty="0"/>
              <a:t>	http://</a:t>
            </a:r>
            <a:r>
              <a:rPr lang="en-US" dirty="0" err="1"/>
              <a:t>colororacle.org</a:t>
            </a:r>
            <a:r>
              <a:rPr lang="en-US" dirty="0"/>
              <a:t>/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C094013-A431-D841-9890-2E84B8F51C46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030198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That said, I am BY NO MEANS an expert in accessibility. Focused on print textbooks for most of my career, and never from a creator standpoint, meaning I only incorporated accessibility to the extent required by publishers, using the processes they’d already established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C094013-A431-D841-9890-2E84B8F51C46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231800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/>
              <a:t>Colour</a:t>
            </a:r>
            <a:r>
              <a:rPr lang="en-US" dirty="0"/>
              <a:t> Contrast </a:t>
            </a:r>
            <a:r>
              <a:rPr lang="en-US" dirty="0" err="1"/>
              <a:t>Analyser</a:t>
            </a:r>
            <a:r>
              <a:rPr lang="en-US" dirty="0"/>
              <a:t>: https://</a:t>
            </a:r>
            <a:r>
              <a:rPr lang="en-US" dirty="0" err="1"/>
              <a:t>developer.paciellogroup.com</a:t>
            </a:r>
            <a:r>
              <a:rPr lang="en-US" dirty="0"/>
              <a:t>/resources/</a:t>
            </a:r>
            <a:r>
              <a:rPr lang="en-US" dirty="0" err="1"/>
              <a:t>contrastanalyser</a:t>
            </a:r>
            <a:r>
              <a:rPr lang="en-US" dirty="0"/>
              <a:t>/</a:t>
            </a:r>
          </a:p>
          <a:p>
            <a:r>
              <a:rPr lang="en-US" dirty="0"/>
              <a:t>During installation, if it asks if you want to enable screen recording, say yes. If you’re on a recent version of macOS (e.g., Catalina or Big Sur) and the eyedropper tool doesn’t work correctly, enable screen recording.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C094013-A431-D841-9890-2E84B8F51C46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586852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******* My goal is to plant ear worms</a:t>
            </a:r>
          </a:p>
          <a:p>
            <a:endParaRPr lang="en-US" dirty="0"/>
          </a:p>
          <a:p>
            <a:r>
              <a:rPr lang="en-US" dirty="0"/>
              <a:t>Caveat: This presentation is not meant to teach how to comply with the various standards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C094013-A431-D841-9890-2E84B8F51C46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010853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 say ULTIMATE GOAL because accessibility is not binary; it’s not an all-or-nothing thing. There are multiple definitions of “accessibility,” depending on the standard or level followed. More to come in our discussion of standards. </a:t>
            </a:r>
          </a:p>
          <a:p>
            <a:r>
              <a:rPr lang="en-US" dirty="0"/>
              <a:t>People without disabilities can benefit from descriptive hyperlinks, video transcripts, and images with better contrast.</a:t>
            </a:r>
          </a:p>
          <a:p>
            <a:r>
              <a:rPr lang="en-US" dirty="0"/>
              <a:t>Empathy-driven design: We want to eliminate exclusion, and sometimes exclusion is temporary or even situational.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C094013-A431-D841-9890-2E84B8F51C46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359636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Assistive technology includes screen readers, refreshable braille displays, text-to-speech and other literacy software, and screen magnifiers, among others</a:t>
            </a:r>
          </a:p>
          <a:p>
            <a:r>
              <a:rPr lang="en-US" dirty="0"/>
              <a:t>There’s more than 1 type of colorblindness—more later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Digital wellbeing features that change screen color in evening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Some people have eye-tracking issues or learning disorders such as dyslexia—these users can find it difficult to follow a line of text and benefit from large, easy to read fonts and added line spacing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Small screens are another issue; PDFs can be problematic for these users, since they have to zoom in and can only see a small portion of a page at any given time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C094013-A431-D841-9890-2E84B8F51C46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1888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CAVEAT: My goal is to introduce the standards and offer a few links for where to find more information, but not go into all the details! Making sure your documents are accessible can be a daunting process, so check to see if your institution has people who can help you.</a:t>
            </a:r>
          </a:p>
          <a:p>
            <a:endParaRPr lang="en-US" dirty="0"/>
          </a:p>
          <a:p>
            <a:r>
              <a:rPr lang="en-US" dirty="0"/>
              <a:t>WCAG 2.1 is the latest version of the Web Content Accessibility Guidelines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AAA is the strictest level – the one requiring the most effort on your part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WCAG 2.2 expected to release summer 2021</a:t>
            </a:r>
          </a:p>
          <a:p>
            <a:r>
              <a:rPr lang="en-US" dirty="0"/>
              <a:t>In terms of PDF standards: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ISO 32000 is the umbrella standard for producing a “conventional” PDF for a broad range of users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dirty="0"/>
              <a:t>Build on ISO 32000 with the PDF techniques recommended in WCAG 2.1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PDF/UA provides a set of guidelines for creating PDF files that are universally accessible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C094013-A431-D841-9890-2E84B8F51C46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15223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https://www.w3.org/WAI/WCAG21/</a:t>
            </a:r>
            <a:r>
              <a:rPr lang="en-US" dirty="0" err="1"/>
              <a:t>quickref</a:t>
            </a:r>
            <a:r>
              <a:rPr lang="en-US" dirty="0"/>
              <a:t>/</a:t>
            </a:r>
          </a:p>
          <a:p>
            <a:r>
              <a:rPr lang="en-US" dirty="0"/>
              <a:t>https://www.w3.org/WAI/WCAG21/Understanding/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C094013-A431-D841-9890-2E84B8F51C46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160164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PDFs are easy to create, but difficult to edit and time-consuming to make accessible (aka, remediate), because there’s no way to completely automate the process</a:t>
            </a:r>
          </a:p>
          <a:p>
            <a:r>
              <a:rPr lang="en-US" dirty="0"/>
              <a:t>Tagging = https://</a:t>
            </a:r>
            <a:r>
              <a:rPr lang="en-US" dirty="0" err="1"/>
              <a:t>commonlook.com</a:t>
            </a:r>
            <a:r>
              <a:rPr lang="en-US" dirty="0"/>
              <a:t>/what-is-a-tagged-pdf-definition-meaning-explanation/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Basic structure of the document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Allows users to jump quickly between elements (e.g., H1s) and differentiate list items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Reading order enables AT users to experience the document and its elements in the same order a sighted person would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dirty="0"/>
              <a:t>Similar to stacking order [DEMO PowerPoint]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Reflow order (or non-tags reading order): https://</a:t>
            </a:r>
            <a:r>
              <a:rPr lang="en-US" dirty="0" err="1"/>
              <a:t>youtu.be</a:t>
            </a:r>
            <a:r>
              <a:rPr lang="en-US" dirty="0"/>
              <a:t>/G7HKZ5Tugp0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Color contrast (more later)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Meaningful hyperlinks</a:t>
            </a:r>
          </a:p>
          <a:p>
            <a:pPr marL="628650" marR="0" lvl="1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b="0" dirty="0"/>
              <a:t>Should be clear and concise descriptions of what the user will see on the linked page</a:t>
            </a:r>
          </a:p>
          <a:p>
            <a:pPr marL="628650" marR="0" lvl="1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b="0" dirty="0"/>
              <a:t>Screen reader users can jump from link to link by hitting tab, or they can press a hotkey to bring up a list of links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b="0" dirty="0"/>
              <a:t>Tables</a:t>
            </a:r>
          </a:p>
          <a:p>
            <a:pPr marL="628650" marR="0" lvl="1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dirty="0"/>
              <a:t>Define column and row headers so users of screen readers can successfully orient themselves from within each cell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dirty="0"/>
              <a:t>Lists</a:t>
            </a:r>
          </a:p>
          <a:p>
            <a:pPr marL="628650" marR="0" lvl="1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dirty="0"/>
              <a:t>When set up correctly, a </a:t>
            </a:r>
            <a:r>
              <a:rPr lang="en-US" b="0" dirty="0"/>
              <a:t>screen reader will announce how many items are in the list before it reads them</a:t>
            </a:r>
            <a:endParaRPr lang="en-US" dirty="0"/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dirty="0"/>
              <a:t>Bookmarks and/or table of contents</a:t>
            </a:r>
          </a:p>
          <a:p>
            <a:pPr marL="628650" marR="0" lvl="1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dirty="0"/>
              <a:t>Aids navigability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C094013-A431-D841-9890-2E84B8F51C46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926534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dirty="0"/>
              <a:t>Acrobat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dirty="0"/>
              <a:t>Microsoft [DEMO PPT]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dirty="0"/>
              <a:t>Test with a screen reader</a:t>
            </a:r>
          </a:p>
          <a:p>
            <a:pPr marL="628650" marR="0" lvl="1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dirty="0"/>
              <a:t>NVDA: free, open source, supports multiple languages, Windows only</a:t>
            </a:r>
          </a:p>
          <a:p>
            <a:pPr marL="628650" marR="0" lvl="1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dirty="0"/>
              <a:t>JAWS: proprietary but highly configurable, outputs to braille display, Windows only</a:t>
            </a:r>
          </a:p>
          <a:p>
            <a:pPr marL="628650" marR="0" lvl="1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dirty="0" err="1"/>
              <a:t>VoiceOver</a:t>
            </a:r>
            <a:r>
              <a:rPr lang="en-US" dirty="0"/>
              <a:t>: free for use on Apple products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dirty="0" err="1"/>
              <a:t>Lynda.com</a:t>
            </a:r>
            <a:r>
              <a:rPr lang="en-US" dirty="0"/>
              <a:t> offers numerous videos on accessibility and a few on PDF remediation; free to many public library cardholders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dirty="0" err="1"/>
              <a:t>CommonLook</a:t>
            </a:r>
            <a:r>
              <a:rPr lang="en-US" dirty="0"/>
              <a:t> is a company that remediates PDFs for a fee, but their website has a number of free training webinars that are available on-demand https://</a:t>
            </a:r>
            <a:r>
              <a:rPr lang="en-US" dirty="0" err="1"/>
              <a:t>commonlook.com</a:t>
            </a:r>
            <a:r>
              <a:rPr lang="en-US" dirty="0"/>
              <a:t>/accessibility-training/on-demand-video-webinars/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C094013-A431-D841-9890-2E84B8F51C46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69866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Background pattern&#10;&#10;Description automatically generated">
            <a:extLst>
              <a:ext uri="{FF2B5EF4-FFF2-40B4-BE49-F238E27FC236}">
                <a16:creationId xmlns:a16="http://schemas.microsoft.com/office/drawing/2014/main" id="{962614DB-8294-FA49-A871-46B79F66021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521426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0001" y="1449147"/>
            <a:ext cx="10572000" cy="2971051"/>
          </a:xfrm>
        </p:spPr>
        <p:txBody>
          <a:bodyPr/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10001" y="5280847"/>
            <a:ext cx="10572000" cy="434974"/>
          </a:xfrm>
          <a:prstGeom prst="rect">
            <a:avLst/>
          </a:prstGeom>
        </p:spPr>
        <p:txBody>
          <a:bodyPr anchor="t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E164E1-39C5-CE44-B4EB-BA4AAD89A0CA}" type="datetime1">
              <a:rPr lang="en-US" smtClean="0"/>
              <a:t>9/1/2023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59728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4800600"/>
            <a:ext cx="10561418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5" name="Picture Placeholder 14"/>
          <p:cNvSpPr>
            <a:spLocks noGrp="1" noChangeAspect="1"/>
          </p:cNvSpPr>
          <p:nvPr>
            <p:ph type="pic" sz="quarter" idx="13"/>
          </p:nvPr>
        </p:nvSpPr>
        <p:spPr bwMode="auto">
          <a:xfrm>
            <a:off x="0" y="0"/>
            <a:ext cx="12192000" cy="4800600"/>
          </a:xfrm>
          <a:custGeom>
            <a:avLst/>
            <a:gdLst/>
            <a:ahLst/>
            <a:cxnLst/>
            <a:rect l="0" t="0" r="r" b="b"/>
            <a:pathLst>
              <a:path w="5760" h="3289">
                <a:moveTo>
                  <a:pt x="5760" y="0"/>
                </a:moveTo>
                <a:lnTo>
                  <a:pt x="0" y="0"/>
                </a:lnTo>
                <a:lnTo>
                  <a:pt x="0" y="3100"/>
                </a:lnTo>
                <a:lnTo>
                  <a:pt x="943" y="3100"/>
                </a:lnTo>
                <a:lnTo>
                  <a:pt x="1123" y="3281"/>
                </a:lnTo>
                <a:lnTo>
                  <a:pt x="1123" y="3281"/>
                </a:lnTo>
                <a:lnTo>
                  <a:pt x="1127" y="3283"/>
                </a:lnTo>
                <a:lnTo>
                  <a:pt x="1133" y="3286"/>
                </a:lnTo>
                <a:lnTo>
                  <a:pt x="1139" y="3289"/>
                </a:lnTo>
                <a:lnTo>
                  <a:pt x="1144" y="3289"/>
                </a:lnTo>
                <a:lnTo>
                  <a:pt x="1150" y="3289"/>
                </a:lnTo>
                <a:lnTo>
                  <a:pt x="1155" y="3286"/>
                </a:lnTo>
                <a:lnTo>
                  <a:pt x="1161" y="3283"/>
                </a:lnTo>
                <a:lnTo>
                  <a:pt x="1165" y="3281"/>
                </a:lnTo>
                <a:lnTo>
                  <a:pt x="1345" y="3100"/>
                </a:lnTo>
                <a:lnTo>
                  <a:pt x="5760" y="3100"/>
                </a:lnTo>
                <a:lnTo>
                  <a:pt x="5760" y="0"/>
                </a:lnTo>
                <a:close/>
              </a:path>
            </a:pathLst>
          </a:custGeom>
          <a:noFill/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numCol="1" anchor="t" anchorCtr="0" compatLnSpc="1">
            <a:prstTxWarp prst="textNoShape">
              <a:avLst/>
            </a:prstTxWarp>
            <a:normAutofit/>
          </a:bodyPr>
          <a:lstStyle>
            <a:lvl1pPr marL="0" indent="0" algn="ctr">
              <a:buFontTx/>
              <a:buNone/>
              <a:defRPr sz="1600" b="0" i="0">
                <a:latin typeface="Roboto" panose="02000000000000000000" pitchFamily="2" charset="0"/>
              </a:defRPr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0000" y="5367338"/>
            <a:ext cx="10561418" cy="49371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6AD3AD-C2C9-C345-8CE3-09AA6A496D1B}" type="datetime1">
              <a:rPr lang="en-US" smtClean="0"/>
              <a:t>9/1/2023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55929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Background pattern&#10;&#10;Description automatically generated">
            <a:extLst>
              <a:ext uri="{FF2B5EF4-FFF2-40B4-BE49-F238E27FC236}">
                <a16:creationId xmlns:a16="http://schemas.microsoft.com/office/drawing/2014/main" id="{D1C941B8-5134-4C40-A4C3-52555B19160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530" t="36988" r="38531"/>
          <a:stretch/>
        </p:blipFill>
        <p:spPr>
          <a:xfrm>
            <a:off x="645552" y="1076577"/>
            <a:ext cx="6332416" cy="328563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0985" y="1238502"/>
            <a:ext cx="5893840" cy="2645912"/>
          </a:xfrm>
        </p:spPr>
        <p:txBody>
          <a:bodyPr anchor="b"/>
          <a:lstStyle>
            <a:lvl1pPr algn="l">
              <a:defRPr sz="4200" b="1" cap="none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3190" y="4443680"/>
            <a:ext cx="5891636" cy="713241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6"/>
          </p:nvPr>
        </p:nvSpPr>
        <p:spPr>
          <a:xfrm>
            <a:off x="7574642" y="1081456"/>
            <a:ext cx="3810001" cy="4075465"/>
          </a:xfrm>
          <a:prstGeom prst="rect">
            <a:avLst/>
          </a:prstGeom>
        </p:spPr>
        <p:txBody>
          <a:bodyPr anchor="t"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573C5A-E5C3-B646-A072-6A868C8A2921}" type="datetime1">
              <a:rPr lang="en-US" smtClean="0"/>
              <a:t>9/1/2023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90883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6"/>
          <p:cNvSpPr>
            <a:spLocks noChangeAspect="1"/>
          </p:cNvSpPr>
          <p:nvPr/>
        </p:nvSpPr>
        <p:spPr bwMode="auto">
          <a:xfrm>
            <a:off x="1140884" y="2286585"/>
            <a:ext cx="4895115" cy="2503972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8" name="Title 1"/>
          <p:cNvSpPr>
            <a:spLocks noGrp="1"/>
          </p:cNvSpPr>
          <p:nvPr>
            <p:ph type="title"/>
          </p:nvPr>
        </p:nvSpPr>
        <p:spPr>
          <a:xfrm>
            <a:off x="1357089" y="2435957"/>
            <a:ext cx="4382521" cy="2007789"/>
          </a:xfrm>
        </p:spPr>
        <p:txBody>
          <a:bodyPr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6"/>
          </p:nvPr>
        </p:nvSpPr>
        <p:spPr>
          <a:xfrm>
            <a:off x="6156000" y="2286000"/>
            <a:ext cx="4880300" cy="2295525"/>
          </a:xfrm>
          <a:prstGeom prst="rect">
            <a:avLst/>
          </a:prstGeom>
        </p:spPr>
        <p:txBody>
          <a:bodyPr anchor="t"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E53A47-F8B7-6948-9D46-3265C3ECE7ED}" type="datetime1">
              <a:rPr lang="en-US" smtClean="0"/>
              <a:t>9/1/2023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533180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10000" y="2184401"/>
            <a:ext cx="10563285" cy="3674397"/>
          </a:xfrm>
          <a:prstGeom prst="rect">
            <a:avLst/>
          </a:prstGeom>
        </p:spPr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5486B9-6512-B04B-9DC6-7A212B1DCD31}" type="datetime1">
              <a:rPr lang="en-US" smtClean="0"/>
              <a:t>9/1/2023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132624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6"/>
          <p:cNvSpPr>
            <a:spLocks noChangeAspect="1"/>
          </p:cNvSpPr>
          <p:nvPr/>
        </p:nvSpPr>
        <p:spPr bwMode="auto">
          <a:xfrm>
            <a:off x="7669651" y="446089"/>
            <a:ext cx="4522349" cy="5414962"/>
          </a:xfrm>
          <a:custGeom>
            <a:avLst/>
            <a:gdLst/>
            <a:ahLst/>
            <a:cxnLst/>
            <a:rect l="0" t="0" r="r" b="b"/>
            <a:pathLst>
              <a:path w="2879" h="4320">
                <a:moveTo>
                  <a:pt x="183" y="0"/>
                </a:moveTo>
                <a:lnTo>
                  <a:pt x="183" y="1197"/>
                </a:lnTo>
                <a:lnTo>
                  <a:pt x="8" y="1372"/>
                </a:lnTo>
                <a:lnTo>
                  <a:pt x="8" y="1372"/>
                </a:lnTo>
                <a:lnTo>
                  <a:pt x="6" y="1376"/>
                </a:lnTo>
                <a:lnTo>
                  <a:pt x="3" y="1382"/>
                </a:lnTo>
                <a:lnTo>
                  <a:pt x="0" y="1387"/>
                </a:lnTo>
                <a:lnTo>
                  <a:pt x="0" y="1393"/>
                </a:lnTo>
                <a:lnTo>
                  <a:pt x="0" y="1399"/>
                </a:lnTo>
                <a:lnTo>
                  <a:pt x="3" y="1404"/>
                </a:lnTo>
                <a:lnTo>
                  <a:pt x="6" y="1410"/>
                </a:lnTo>
                <a:lnTo>
                  <a:pt x="8" y="1414"/>
                </a:lnTo>
                <a:lnTo>
                  <a:pt x="183" y="1589"/>
                </a:lnTo>
                <a:lnTo>
                  <a:pt x="183" y="4320"/>
                </a:lnTo>
                <a:lnTo>
                  <a:pt x="2879" y="4320"/>
                </a:lnTo>
                <a:lnTo>
                  <a:pt x="2879" y="0"/>
                </a:lnTo>
                <a:lnTo>
                  <a:pt x="183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183540" y="586171"/>
            <a:ext cx="2494791" cy="513479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10001" y="446089"/>
            <a:ext cx="6611540" cy="5414962"/>
          </a:xfrm>
          <a:prstGeom prst="rect">
            <a:avLst/>
          </a:prstGeom>
        </p:spPr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7A63F-00A0-B24E-BC50-4D9F31A1B4A8}" type="datetime1">
              <a:rPr lang="en-US" smtClean="0"/>
              <a:t>9/1/2023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37201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Background pattern&#10;&#10;Description automatically generated with medium confidence">
            <a:extLst>
              <a:ext uri="{FF2B5EF4-FFF2-40B4-BE49-F238E27FC236}">
                <a16:creationId xmlns:a16="http://schemas.microsoft.com/office/drawing/2014/main" id="{470C6789-4860-0345-81FF-4892F6CEC6C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" y="-12392"/>
            <a:ext cx="12192000" cy="220750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447188"/>
            <a:ext cx="10571998" cy="970450"/>
          </a:xfrm>
        </p:spPr>
        <p:txBody>
          <a:bodyPr/>
          <a:lstStyle>
            <a:lvl1pPr>
              <a:defRPr sz="4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8712" y="2222287"/>
            <a:ext cx="10554574" cy="3636511"/>
          </a:xfrm>
          <a:prstGeom prst="rect">
            <a:avLst/>
          </a:prstGeom>
        </p:spPr>
        <p:txBody>
          <a:bodyPr/>
          <a:lstStyle>
            <a:lvl1pPr marL="342900" indent="-342900">
              <a:buSzPct val="65000"/>
              <a:buFontTx/>
              <a:buBlip>
                <a:blip r:embed="rId3"/>
              </a:buBlip>
              <a:defRPr sz="3600">
                <a:latin typeface="Cambria" panose="02040503050406030204" pitchFamily="18" charset="0"/>
              </a:defRPr>
            </a:lvl1pPr>
            <a:lvl2pPr marL="742950" indent="-285750">
              <a:buSzPct val="65000"/>
              <a:buFontTx/>
              <a:buBlip>
                <a:blip r:embed="rId3"/>
              </a:buBlip>
              <a:defRPr sz="3200">
                <a:latin typeface="Cambria" panose="02040503050406030204" pitchFamily="18" charset="0"/>
              </a:defRPr>
            </a:lvl2pPr>
            <a:lvl3pPr marL="1143000" indent="-228600">
              <a:buSzPct val="65000"/>
              <a:buFontTx/>
              <a:buBlip>
                <a:blip r:embed="rId3"/>
              </a:buBlip>
              <a:defRPr sz="2800">
                <a:latin typeface="Cambria" panose="02040503050406030204" pitchFamily="18" charset="0"/>
              </a:defRPr>
            </a:lvl3pPr>
            <a:lvl4pPr marL="1600200" indent="-228600">
              <a:buSzPct val="65000"/>
              <a:buFontTx/>
              <a:buBlip>
                <a:blip r:embed="rId3"/>
              </a:buBlip>
              <a:defRPr sz="2600">
                <a:latin typeface="Cambria" panose="02040503050406030204" pitchFamily="18" charset="0"/>
              </a:defRPr>
            </a:lvl4pPr>
            <a:lvl5pPr marL="2057400" indent="-228600">
              <a:buSzPct val="65000"/>
              <a:buFontTx/>
              <a:buBlip>
                <a:blip r:embed="rId3"/>
              </a:buBlip>
              <a:defRPr sz="2600">
                <a:latin typeface="Cambria" panose="02040503050406030204" pitchFamily="18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46B6AF-6861-074C-867C-782AF32F6133}" type="datetime1">
              <a:rPr lang="en-US" smtClean="0"/>
              <a:t>9/1/2023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0851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Background pattern&#10;&#10;Description automatically generated">
            <a:extLst>
              <a:ext uri="{FF2B5EF4-FFF2-40B4-BE49-F238E27FC236}">
                <a16:creationId xmlns:a16="http://schemas.microsoft.com/office/drawing/2014/main" id="{439B2A46-FB21-0A4E-83DB-9FD3D7212AA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5210052" cy="6858000"/>
          </a:xfrm>
          <a:prstGeom prst="rect">
            <a:avLst/>
          </a:prstGeom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321396-92A1-824C-91BD-1F8232D362BA}" type="datetime1">
              <a:rPr lang="en-US" smtClean="0"/>
              <a:t>9/1/2023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25BE43DF-2308-CA45-BDD0-EF9F1E44F870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5406204" y="391251"/>
            <a:ext cx="6040191" cy="5467547"/>
          </a:xfrm>
          <a:prstGeom prst="rect">
            <a:avLst/>
          </a:prstGeom>
        </p:spPr>
        <p:txBody>
          <a:bodyPr/>
          <a:lstStyle>
            <a:lvl1pPr marL="342900" indent="-342900">
              <a:buSzPct val="65000"/>
              <a:buFontTx/>
              <a:buBlip>
                <a:blip r:embed="rId3"/>
              </a:buBlip>
              <a:defRPr sz="3600">
                <a:latin typeface="Cambria" panose="02040503050406030204" pitchFamily="18" charset="0"/>
              </a:defRPr>
            </a:lvl1pPr>
            <a:lvl2pPr marL="742950" indent="-285750">
              <a:buSzPct val="65000"/>
              <a:buFontTx/>
              <a:buBlip>
                <a:blip r:embed="rId3"/>
              </a:buBlip>
              <a:defRPr sz="3200">
                <a:latin typeface="Cambria" panose="02040503050406030204" pitchFamily="18" charset="0"/>
              </a:defRPr>
            </a:lvl2pPr>
            <a:lvl3pPr marL="1143000" indent="-228600">
              <a:buSzPct val="65000"/>
              <a:buFontTx/>
              <a:buBlip>
                <a:blip r:embed="rId3"/>
              </a:buBlip>
              <a:defRPr sz="2800">
                <a:latin typeface="Cambria" panose="02040503050406030204" pitchFamily="18" charset="0"/>
              </a:defRPr>
            </a:lvl3pPr>
            <a:lvl4pPr marL="1600200" indent="-228600">
              <a:buSzPct val="65000"/>
              <a:buFontTx/>
              <a:buBlip>
                <a:blip r:embed="rId3"/>
              </a:buBlip>
              <a:defRPr sz="2600">
                <a:latin typeface="Cambria" panose="02040503050406030204" pitchFamily="18" charset="0"/>
              </a:defRPr>
            </a:lvl4pPr>
            <a:lvl5pPr marL="2057400" indent="-228600">
              <a:buSzPct val="65000"/>
              <a:buFontTx/>
              <a:buBlip>
                <a:blip r:embed="rId3"/>
              </a:buBlip>
              <a:defRPr sz="2600">
                <a:latin typeface="Cambria" panose="02040503050406030204" pitchFamily="18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5" name="Title 1">
            <a:extLst>
              <a:ext uri="{FF2B5EF4-FFF2-40B4-BE49-F238E27FC236}">
                <a16:creationId xmlns:a16="http://schemas.microsoft.com/office/drawing/2014/main" id="{47864D64-8CC9-2B4A-A0EA-375F2DA8DF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3016" y="820750"/>
            <a:ext cx="3752008" cy="2645912"/>
          </a:xfrm>
        </p:spPr>
        <p:txBody>
          <a:bodyPr anchor="ctr"/>
          <a:lstStyle>
            <a:lvl1pPr algn="l">
              <a:defRPr sz="4400" b="0" cap="none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5902173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Background pattern&#10;&#10;Description automatically generated">
            <a:extLst>
              <a:ext uri="{FF2B5EF4-FFF2-40B4-BE49-F238E27FC236}">
                <a16:creationId xmlns:a16="http://schemas.microsoft.com/office/drawing/2014/main" id="{6D9B8F49-99F6-3244-8933-186BDD7DEB5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flipH="1">
            <a:off x="0" y="0"/>
            <a:ext cx="12192000" cy="521426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2951396"/>
            <a:ext cx="10561418" cy="1468800"/>
          </a:xfrm>
        </p:spPr>
        <p:txBody>
          <a:bodyPr anchor="b"/>
          <a:lstStyle>
            <a:lvl1pPr algn="r">
              <a:defRPr sz="4800" b="1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0000" y="5281201"/>
            <a:ext cx="10561418" cy="433955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FEC195-FF56-8045-AB62-033FD47B4996}" type="datetime1">
              <a:rPr lang="en-US" smtClean="0"/>
              <a:t>9/1/2023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17445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Background pattern&#10;&#10;Description automatically generated with medium confidence">
            <a:extLst>
              <a:ext uri="{FF2B5EF4-FFF2-40B4-BE49-F238E27FC236}">
                <a16:creationId xmlns:a16="http://schemas.microsoft.com/office/drawing/2014/main" id="{68021B2D-AF2D-B44B-87EC-6FA6E652443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" y="-12392"/>
            <a:ext cx="12192000" cy="220750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18712" y="2222287"/>
            <a:ext cx="5185873" cy="3638763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7415" y="2222287"/>
            <a:ext cx="5194583" cy="3638764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3E83CB-3F8B-4B42-9066-18ED30D32325}" type="datetime1">
              <a:rPr lang="en-US" smtClean="0"/>
              <a:t>9/1/2023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92368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Background pattern&#10;&#10;Description automatically generated with medium confidence">
            <a:extLst>
              <a:ext uri="{FF2B5EF4-FFF2-40B4-BE49-F238E27FC236}">
                <a16:creationId xmlns:a16="http://schemas.microsoft.com/office/drawing/2014/main" id="{02E361D9-4C6A-464F-8933-B0470B75DD4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" y="-12392"/>
            <a:ext cx="12192000" cy="220750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4728" y="2174875"/>
            <a:ext cx="5189857" cy="576262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 algn="ctr"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4729" y="2751138"/>
            <a:ext cx="5189856" cy="3109913"/>
          </a:xfrm>
          <a:prstGeom prst="rect">
            <a:avLst/>
          </a:prstGeo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7415" y="2174875"/>
            <a:ext cx="5194583" cy="576262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 algn="ctr"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7415" y="2751138"/>
            <a:ext cx="5194583" cy="3109913"/>
          </a:xfrm>
          <a:prstGeom prst="rect">
            <a:avLst/>
          </a:prstGeo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CAB21-ED1A-8B4F-84E8-7AB2B36D49EA}" type="datetime1">
              <a:rPr lang="en-US" smtClean="0"/>
              <a:t>9/1/2023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61514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Background pattern&#10;&#10;Description automatically generated with medium confidence">
            <a:extLst>
              <a:ext uri="{FF2B5EF4-FFF2-40B4-BE49-F238E27FC236}">
                <a16:creationId xmlns:a16="http://schemas.microsoft.com/office/drawing/2014/main" id="{8841EE12-572B-5D40-980B-19C355F7647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" y="-12392"/>
            <a:ext cx="12192000" cy="220750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07A1CB-7BB7-BF43-97A9-C6FFE89BB81A}" type="datetime1">
              <a:rPr lang="en-US" smtClean="0"/>
              <a:t>9/1/2023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06750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5F93AC-4F74-184F-B5BF-9530E8928AAB}" type="datetime1">
              <a:rPr lang="en-US" smtClean="0"/>
              <a:t>9/1/2023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73470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4728" y="727522"/>
            <a:ext cx="4852988" cy="1617163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9" name="Picture Placeholder 11"/>
          <p:cNvSpPr>
            <a:spLocks noGrp="1" noChangeAspect="1"/>
          </p:cNvSpPr>
          <p:nvPr>
            <p:ph type="pic" sz="quarter" idx="13"/>
          </p:nvPr>
        </p:nvSpPr>
        <p:spPr bwMode="auto">
          <a:xfrm>
            <a:off x="6098117" y="0"/>
            <a:ext cx="6093883" cy="6858000"/>
          </a:xfrm>
          <a:custGeom>
            <a:avLst/>
            <a:gdLst/>
            <a:ahLst/>
            <a:cxnLst/>
            <a:rect l="0" t="0" r="r" b="b"/>
            <a:pathLst>
              <a:path w="2879" h="4320">
                <a:moveTo>
                  <a:pt x="183" y="0"/>
                </a:moveTo>
                <a:lnTo>
                  <a:pt x="183" y="1197"/>
                </a:lnTo>
                <a:lnTo>
                  <a:pt x="8" y="1372"/>
                </a:lnTo>
                <a:lnTo>
                  <a:pt x="8" y="1372"/>
                </a:lnTo>
                <a:lnTo>
                  <a:pt x="6" y="1376"/>
                </a:lnTo>
                <a:lnTo>
                  <a:pt x="3" y="1382"/>
                </a:lnTo>
                <a:lnTo>
                  <a:pt x="0" y="1387"/>
                </a:lnTo>
                <a:lnTo>
                  <a:pt x="0" y="1393"/>
                </a:lnTo>
                <a:lnTo>
                  <a:pt x="0" y="1399"/>
                </a:lnTo>
                <a:lnTo>
                  <a:pt x="3" y="1404"/>
                </a:lnTo>
                <a:lnTo>
                  <a:pt x="6" y="1410"/>
                </a:lnTo>
                <a:lnTo>
                  <a:pt x="8" y="1414"/>
                </a:lnTo>
                <a:lnTo>
                  <a:pt x="183" y="1589"/>
                </a:lnTo>
                <a:lnTo>
                  <a:pt x="183" y="4320"/>
                </a:lnTo>
                <a:lnTo>
                  <a:pt x="2879" y="4320"/>
                </a:lnTo>
                <a:lnTo>
                  <a:pt x="2879" y="0"/>
                </a:lnTo>
                <a:lnTo>
                  <a:pt x="183" y="0"/>
                </a:lnTo>
                <a:close/>
              </a:path>
            </a:pathLst>
          </a:custGeom>
          <a:noFill/>
          <a:ln w="9525">
            <a:solidFill>
              <a:schemeClr val="tx2"/>
            </a:solidFill>
            <a:round/>
            <a:headEnd/>
            <a:tailEnd/>
          </a:ln>
          <a:effectLst/>
        </p:spPr>
        <p:txBody>
          <a:bodyPr wrap="square" numCol="1" anchor="t" anchorCtr="0" compatLnSpc="1">
            <a:prstTxWarp prst="textNoShape">
              <a:avLst/>
            </a:prstTxWarp>
            <a:normAutofit/>
          </a:bodyPr>
          <a:lstStyle>
            <a:lvl1pPr algn="ctr">
              <a:buFontTx/>
              <a:buNone/>
              <a:defRPr sz="140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4728" y="2344684"/>
            <a:ext cx="4852988" cy="3516365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885810" y="6041362"/>
            <a:ext cx="976879" cy="365125"/>
          </a:xfrm>
        </p:spPr>
        <p:txBody>
          <a:bodyPr/>
          <a:lstStyle/>
          <a:p>
            <a:fld id="{647133B6-B7A1-9046-B078-733153758335}" type="datetime1">
              <a:rPr lang="en-US" smtClean="0"/>
              <a:t>9/1/2023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90396" y="6041362"/>
            <a:ext cx="3295413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862689" y="5915888"/>
            <a:ext cx="1062155" cy="490599"/>
          </a:xfrm>
        </p:spPr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13200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jp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10000" y="447188"/>
            <a:ext cx="10571998" cy="970450"/>
          </a:xfrm>
          <a:prstGeom prst="rect">
            <a:avLst/>
          </a:prstGeom>
          <a:effectLst>
            <a:outerShdw blurRad="50800" dir="14400000">
              <a:srgbClr val="000000">
                <a:alpha val="60000"/>
              </a:srgbClr>
            </a:outerShdw>
          </a:effectLst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0000" y="2184401"/>
            <a:ext cx="10563285" cy="367439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10000" y="6041362"/>
            <a:ext cx="8285834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 b="0" i="0">
                <a:solidFill>
                  <a:schemeClr val="tx1"/>
                </a:solidFill>
                <a:latin typeface="Roboto" panose="02000000000000000000" pitchFamily="2" charset="0"/>
              </a:defRPr>
            </a:lvl1pPr>
          </a:lstStyle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89973" y="6041362"/>
            <a:ext cx="1343706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 b="0" i="0">
                <a:solidFill>
                  <a:schemeClr val="tx1"/>
                </a:solidFill>
                <a:latin typeface="Roboto" panose="02000000000000000000" pitchFamily="2" charset="0"/>
              </a:defRPr>
            </a:lvl1pPr>
          </a:lstStyle>
          <a:p>
            <a:fld id="{97360773-6932-C044-859A-AA2FFDB8A334}" type="datetime1">
              <a:rPr lang="en-US" smtClean="0"/>
              <a:t>9/1/2023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033679" y="5915888"/>
            <a:ext cx="1062155" cy="490599"/>
          </a:xfrm>
          <a:prstGeom prst="rect">
            <a:avLst/>
          </a:prstGeom>
        </p:spPr>
        <p:txBody>
          <a:bodyPr vert="horz" lIns="91440" tIns="45720" rIns="91440" bIns="10800" rtlCol="0" anchor="b"/>
          <a:lstStyle>
            <a:lvl1pPr algn="r">
              <a:defRPr sz="2000" b="0" i="0">
                <a:solidFill>
                  <a:schemeClr val="accent1"/>
                </a:solidFill>
                <a:latin typeface="Roboto" panose="02000000000000000000" pitchFamily="2" charset="0"/>
              </a:defRPr>
            </a:lvl1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4" name="Picture 13" descr="Icon&#10;&#10;Description automatically generated">
            <a:extLst>
              <a:ext uri="{FF2B5EF4-FFF2-40B4-BE49-F238E27FC236}">
                <a16:creationId xmlns:a16="http://schemas.microsoft.com/office/drawing/2014/main" id="{4ADC4032-6BF9-EB46-8CAD-8471B2D685B7}"/>
              </a:ext>
            </a:extLst>
          </p:cNvPr>
          <p:cNvPicPr>
            <a:picLocks noChangeAspect="1"/>
          </p:cNvPicPr>
          <p:nvPr userDrawn="1"/>
        </p:nvPicPr>
        <p:blipFill>
          <a:blip r:embed="rId16"/>
          <a:stretch>
            <a:fillRect/>
          </a:stretch>
        </p:blipFill>
        <p:spPr>
          <a:xfrm>
            <a:off x="9531474" y="6034003"/>
            <a:ext cx="1850524" cy="3243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59275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371" r:id="rId1"/>
    <p:sldLayoutId id="2147484372" r:id="rId2"/>
    <p:sldLayoutId id="2147484378" r:id="rId3"/>
    <p:sldLayoutId id="2147484373" r:id="rId4"/>
    <p:sldLayoutId id="2147484374" r:id="rId5"/>
    <p:sldLayoutId id="2147484375" r:id="rId6"/>
    <p:sldLayoutId id="2147484376" r:id="rId7"/>
    <p:sldLayoutId id="2147484377" r:id="rId8"/>
    <p:sldLayoutId id="2147484379" r:id="rId9"/>
    <p:sldLayoutId id="2147484380" r:id="rId10"/>
    <p:sldLayoutId id="2147484381" r:id="rId11"/>
    <p:sldLayoutId id="2147484382" r:id="rId12"/>
    <p:sldLayoutId id="2147484383" r:id="rId13"/>
    <p:sldLayoutId id="2147484384" r:id="rId14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4000" b="0" i="0" kern="1200">
          <a:solidFill>
            <a:srgbClr val="FEFEFE"/>
          </a:solidFill>
          <a:latin typeface="Roboto" panose="02000000000000000000" pitchFamily="2" charset="0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65000"/>
        <a:buFontTx/>
        <a:buBlip>
          <a:blip r:embed="rId17"/>
        </a:buBlip>
        <a:defRPr sz="3600" b="0" i="0" kern="1200">
          <a:solidFill>
            <a:schemeClr val="tx1"/>
          </a:solidFill>
          <a:latin typeface="Cambria" panose="02040503050406030204" pitchFamily="18" charset="0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65000"/>
        <a:buFontTx/>
        <a:buBlip>
          <a:blip r:embed="rId17"/>
        </a:buBlip>
        <a:defRPr sz="3200" b="0" i="0" kern="1200">
          <a:solidFill>
            <a:schemeClr val="tx1"/>
          </a:solidFill>
          <a:latin typeface="Cambria" panose="02040503050406030204" pitchFamily="18" charset="0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65000"/>
        <a:buFontTx/>
        <a:buBlip>
          <a:blip r:embed="rId17"/>
        </a:buBlip>
        <a:defRPr sz="2800" b="0" i="0" kern="1200">
          <a:solidFill>
            <a:schemeClr val="tx1"/>
          </a:solidFill>
          <a:latin typeface="Cambria" panose="02040503050406030204" pitchFamily="18" charset="0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65000"/>
        <a:buFontTx/>
        <a:buBlip>
          <a:blip r:embed="rId17"/>
        </a:buBlip>
        <a:defRPr sz="2600" b="0" i="0" kern="1200">
          <a:solidFill>
            <a:schemeClr val="tx1"/>
          </a:solidFill>
          <a:latin typeface="Cambria" panose="02040503050406030204" pitchFamily="18" charset="0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65000"/>
        <a:buFontTx/>
        <a:buBlip>
          <a:blip r:embed="rId17"/>
        </a:buBlip>
        <a:defRPr sz="2600" b="0" i="0" kern="1200">
          <a:solidFill>
            <a:schemeClr val="tx1"/>
          </a:solidFill>
          <a:latin typeface="Cambria" panose="02040503050406030204" pitchFamily="18" charset="0"/>
          <a:ea typeface="+mn-ea"/>
          <a:cs typeface="+mn-cs"/>
        </a:defRPr>
      </a:lvl5pPr>
      <a:lvl6pPr marL="24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36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commonlook.com/accessibility-training/on-demand-video-webinars/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tiff"/><Relationship Id="rId4" Type="http://schemas.openxmlformats.org/officeDocument/2006/relationships/hyperlink" Target="https://www.w3.org/Math/whatIsMathML.html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betterment.com/resources/accessible-data-visualization/" TargetMode="Externa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deque.com/blog/dont-screen-readers-read-whats-screen-part-1-punctuation-typographic-symbols/" TargetMode="Externa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s://youtu.be/DV-HiWtMq1U" TargetMode="Externa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Relationship Id="rId4" Type="http://schemas.openxmlformats.org/officeDocument/2006/relationships/hyperlink" Target="https://works.bepress.com/judy-schmitt/32/" TargetMode="Externa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hyperlink" Target="https://works.bepress.com/judy-schmitt/32/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hyperlink" Target="mailto:j.schmitt@umsl.edu" TargetMode="Externa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hyperlink" Target="https://works.bepress.com/judy-schmitt/32/" TargetMode="External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s://learnui.design/tools/data-color-picker.html#palette" TargetMode="Externa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colororacle.org/" TargetMode="External"/><Relationship Id="rId4" Type="http://schemas.openxmlformats.org/officeDocument/2006/relationships/hyperlink" Target="https://www.patternfly.org/v3/styles/color-palette/index.html" TargetMode="Externa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s://developer.paciellogroup.com/resources/contrastanalyser/" TargetMode="Externa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sussex.ac.uk/tel/resource/tel_website/accessiblecontrast/?q=FFFFFF~003b49~1d4289~94a596~e56db1~d3273e~00bfb2~d6d2c4~ffc845~dc582a~41b6e6~1b365d~be84a3~5d3754~7da1c4~f2c75c~d0d3d4~007a78~000000" TargetMode="External"/><Relationship Id="rId5" Type="http://schemas.openxmlformats.org/officeDocument/2006/relationships/hyperlink" Target="https://webaim.org/resources/contrastchecker/" TargetMode="External"/><Relationship Id="rId4" Type="http://schemas.openxmlformats.org/officeDocument/2006/relationships/hyperlink" Target="https://learnui.design/tools/accessible-color-generator.html" TargetMode="Externa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https://commonlook.com/what-is-a-tagged-pdf-definition-meaning-explanation/" TargetMode="External"/><Relationship Id="rId2" Type="http://schemas.openxmlformats.org/officeDocument/2006/relationships/hyperlink" Target="https://www.boia.org/blog/what-are-the-four-major-categories-of-accessibility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w3.org/WAI/WCAG21/Understanding/intro" TargetMode="Externa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hyperlink" Target="mailto:j.schmitt@umsl.edu" TargetMode="Externa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w3.org/WAI/WCAG21/quickref/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w3.org/WAI/WCAG21/Understanding/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commonlook.com/what-is-a-tagged-pdf-definition-meaning-explanation/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youtu.be/G7HKZ5Tugp0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0735DBBC-EF0F-9C4D-9ACB-06B6E40C68F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10001" y="5280847"/>
            <a:ext cx="10572000" cy="1232247"/>
          </a:xfrm>
        </p:spPr>
        <p:txBody>
          <a:bodyPr anchor="b">
            <a:noAutofit/>
          </a:bodyPr>
          <a:lstStyle/>
          <a:p>
            <a:pPr>
              <a:lnSpc>
                <a:spcPts val="4020"/>
              </a:lnSpc>
              <a:spcBef>
                <a:spcPts val="0"/>
              </a:spcBef>
            </a:pPr>
            <a:r>
              <a:rPr lang="en-US" sz="3600" dirty="0"/>
              <a:t>2021 Missouri A&amp;OER Symposium</a:t>
            </a:r>
          </a:p>
          <a:p>
            <a:pPr>
              <a:lnSpc>
                <a:spcPts val="402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800" dirty="0"/>
              <a:t>MARCH 3–5, 2021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B1ABBB5-E76A-D649-9A2F-BC3AACC95E0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>
              <a:spcAft>
                <a:spcPts val="600"/>
              </a:spcAft>
            </a:pPr>
            <a:r>
              <a:rPr lang="en-US" sz="4400" dirty="0"/>
              <a:t>Making Open Textbooks More Accessible</a:t>
            </a: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832D7561-1D8B-084B-8A1E-FB71CA09E08A}"/>
              </a:ext>
            </a:extLst>
          </p:cNvPr>
          <p:cNvSpPr txBox="1">
            <a:spLocks/>
          </p:cNvSpPr>
          <p:nvPr/>
        </p:nvSpPr>
        <p:spPr>
          <a:xfrm>
            <a:off x="809999" y="588498"/>
            <a:ext cx="10572000" cy="2971051"/>
          </a:xfrm>
          <a:prstGeom prst="rect">
            <a:avLst/>
          </a:prstGeom>
          <a:effectLst>
            <a:outerShdw blurRad="50800" dir="14400000">
              <a:srgbClr val="000000">
                <a:alpha val="60000"/>
              </a:srgbClr>
            </a:outerShdw>
          </a:effectLst>
        </p:spPr>
        <p:txBody>
          <a:bodyPr vert="horz" lIns="91440" tIns="45720" rIns="91440" bIns="45720" rtlCol="0" anchor="b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5400" b="0" i="0" kern="1200">
                <a:solidFill>
                  <a:srgbClr val="FEFEFE"/>
                </a:solidFill>
                <a:latin typeface="Roboto" panose="02000000000000000000" pitchFamily="2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>
              <a:spcAft>
                <a:spcPts val="600"/>
              </a:spcAft>
            </a:pPr>
            <a:r>
              <a:rPr lang="en-US" sz="6600" b="1" dirty="0"/>
              <a:t>One Size Does Not Fit All:</a:t>
            </a:r>
          </a:p>
        </p:txBody>
      </p:sp>
    </p:spTree>
    <p:extLst>
      <p:ext uri="{BB962C8B-B14F-4D97-AF65-F5344CB8AC3E}">
        <p14:creationId xmlns:p14="http://schemas.microsoft.com/office/powerpoint/2010/main" val="18433284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A15B7BD-A8D8-EA43-8F42-42503FB3C18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18712" y="2222288"/>
            <a:ext cx="10554574" cy="3596622"/>
          </a:xfrm>
        </p:spPr>
        <p:txBody>
          <a:bodyPr>
            <a:normAutofit/>
          </a:bodyPr>
          <a:lstStyle/>
          <a:p>
            <a:r>
              <a:rPr lang="en-US" dirty="0"/>
              <a:t>Acrobat’s Accessibility Checker</a:t>
            </a:r>
          </a:p>
          <a:p>
            <a:r>
              <a:rPr lang="en-US" dirty="0"/>
              <a:t>Microsoft’s Check Accessibility feature</a:t>
            </a:r>
          </a:p>
          <a:p>
            <a:r>
              <a:rPr lang="en-US" dirty="0"/>
              <a:t>Screen reader (e.g., NVDA, JAWS, </a:t>
            </a:r>
            <a:r>
              <a:rPr lang="en-US" dirty="0" err="1"/>
              <a:t>VoiceOver</a:t>
            </a:r>
            <a:r>
              <a:rPr lang="en-US" dirty="0"/>
              <a:t>)</a:t>
            </a:r>
          </a:p>
          <a:p>
            <a:r>
              <a:rPr lang="en-US" dirty="0" err="1"/>
              <a:t>Lynda.com</a:t>
            </a:r>
            <a:r>
              <a:rPr lang="en-US" dirty="0"/>
              <a:t> + </a:t>
            </a:r>
            <a:r>
              <a:rPr lang="en-US" dirty="0">
                <a:hlinkClick r:id="rId3"/>
              </a:rPr>
              <a:t>CommonLook training webinars</a:t>
            </a:r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A266B9B-CB16-314E-9BF3-F70E96F62D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to test a document’s accessibility</a:t>
            </a:r>
          </a:p>
        </p:txBody>
      </p:sp>
    </p:spTree>
    <p:extLst>
      <p:ext uri="{BB962C8B-B14F-4D97-AF65-F5344CB8AC3E}">
        <p14:creationId xmlns:p14="http://schemas.microsoft.com/office/powerpoint/2010/main" val="216260759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F25A96E6-0843-C742-A69C-E2FE40E2A5CA}"/>
              </a:ext>
            </a:extLst>
          </p:cNvPr>
          <p:cNvSpPr/>
          <p:nvPr/>
        </p:nvSpPr>
        <p:spPr>
          <a:xfrm>
            <a:off x="5406204" y="4973793"/>
            <a:ext cx="528471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ts val="1080"/>
              </a:spcBef>
            </a:pPr>
            <a:r>
              <a:rPr lang="en-US" sz="2000" i="1" dirty="0">
                <a:latin typeface="Cambria" panose="02040503050406030204" pitchFamily="18" charset="0"/>
              </a:rPr>
              <a:t>Source:</a:t>
            </a:r>
            <a:r>
              <a:rPr lang="en-US" sz="2000" dirty="0">
                <a:latin typeface="Cambria" panose="02040503050406030204" pitchFamily="18" charset="0"/>
              </a:rPr>
              <a:t> Bureau of Internet Accessibility (2019)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EAABFBF-9CAF-CB44-84F1-FFB72C1DC3CA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5406204" y="391251"/>
            <a:ext cx="6040191" cy="4529884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To be accessible, a document or website must be</a:t>
            </a:r>
            <a:endParaRPr lang="en-US" b="1" dirty="0">
              <a:solidFill>
                <a:schemeClr val="accent2">
                  <a:lumMod val="75000"/>
                </a:schemeClr>
              </a:solidFill>
              <a:latin typeface="Roboto Black" panose="02000000000000000000" pitchFamily="2" charset="0"/>
              <a:ea typeface="Roboto Black" panose="02000000000000000000" pitchFamily="2" charset="0"/>
              <a:cs typeface="Roboto Black" panose="02000000000000000000" pitchFamily="2" charset="0"/>
            </a:endParaRPr>
          </a:p>
          <a:p>
            <a:pPr marL="0" indent="0">
              <a:buNone/>
            </a:pPr>
            <a:r>
              <a:rPr lang="en-US" b="1" dirty="0">
                <a:solidFill>
                  <a:schemeClr val="accent2">
                    <a:lumMod val="75000"/>
                  </a:schemeClr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P</a:t>
            </a:r>
            <a:r>
              <a:rPr lang="en-US" dirty="0"/>
              <a:t>erceivable</a:t>
            </a:r>
          </a:p>
          <a:p>
            <a:pPr marL="0" indent="0">
              <a:buNone/>
            </a:pPr>
            <a:r>
              <a:rPr lang="en-US" b="1" dirty="0">
                <a:solidFill>
                  <a:schemeClr val="accent2">
                    <a:lumMod val="75000"/>
                  </a:schemeClr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O</a:t>
            </a:r>
            <a:r>
              <a:rPr lang="en-US" dirty="0"/>
              <a:t>perable</a:t>
            </a:r>
          </a:p>
          <a:p>
            <a:pPr marL="0" indent="0">
              <a:buNone/>
            </a:pPr>
            <a:r>
              <a:rPr lang="en-US" b="1" dirty="0">
                <a:solidFill>
                  <a:schemeClr val="accent2">
                    <a:lumMod val="75000"/>
                  </a:schemeClr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U</a:t>
            </a:r>
            <a:r>
              <a:rPr lang="en-US" dirty="0"/>
              <a:t>nderstandable</a:t>
            </a:r>
          </a:p>
          <a:p>
            <a:pPr marL="0" indent="0">
              <a:buNone/>
            </a:pPr>
            <a:r>
              <a:rPr lang="en-US" b="1" dirty="0">
                <a:solidFill>
                  <a:schemeClr val="accent2">
                    <a:lumMod val="75000"/>
                  </a:schemeClr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R</a:t>
            </a:r>
            <a:r>
              <a:rPr lang="en-US" dirty="0"/>
              <a:t>obust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1864794-03C4-9A43-99FC-CCFF3A7F6A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four principles of accessibility</a:t>
            </a:r>
          </a:p>
        </p:txBody>
      </p:sp>
    </p:spTree>
    <p:extLst>
      <p:ext uri="{BB962C8B-B14F-4D97-AF65-F5344CB8AC3E}">
        <p14:creationId xmlns:p14="http://schemas.microsoft.com/office/powerpoint/2010/main" val="202784674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89CBF981-D33C-154E-B86A-536AF571F71B}"/>
              </a:ext>
            </a:extLst>
          </p:cNvPr>
          <p:cNvSpPr/>
          <p:nvPr/>
        </p:nvSpPr>
        <p:spPr>
          <a:xfrm>
            <a:off x="818712" y="6071616"/>
            <a:ext cx="528471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ts val="1080"/>
              </a:spcBef>
            </a:pPr>
            <a:r>
              <a:rPr lang="en-US" sz="2000" i="1" dirty="0">
                <a:latin typeface="Cambria" panose="02040503050406030204" pitchFamily="18" charset="0"/>
              </a:rPr>
              <a:t>Source:</a:t>
            </a:r>
            <a:r>
              <a:rPr lang="en-US" sz="2000" dirty="0">
                <a:latin typeface="Cambria" panose="02040503050406030204" pitchFamily="18" charset="0"/>
              </a:rPr>
              <a:t> Bureau of Internet Accessibility (2019)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2A67FF9-D559-664A-A0B0-50EF35EE93D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18711" y="2222288"/>
            <a:ext cx="11034621" cy="3837550"/>
          </a:xfrm>
        </p:spPr>
        <p:txBody>
          <a:bodyPr>
            <a:normAutofit/>
          </a:bodyPr>
          <a:lstStyle/>
          <a:p>
            <a:r>
              <a:rPr lang="en-US" dirty="0"/>
              <a:t>Text alternatives</a:t>
            </a:r>
          </a:p>
          <a:p>
            <a:pPr lvl="1"/>
            <a:r>
              <a:rPr lang="en-US" dirty="0"/>
              <a:t>Images, time-based media </a:t>
            </a:r>
          </a:p>
          <a:p>
            <a:pPr lvl="1"/>
            <a:r>
              <a:rPr lang="en-US" dirty="0"/>
              <a:t>Decorative elements</a:t>
            </a:r>
          </a:p>
          <a:p>
            <a:r>
              <a:rPr lang="en-US" dirty="0"/>
              <a:t>Adaptable content</a:t>
            </a:r>
          </a:p>
          <a:p>
            <a:r>
              <a:rPr lang="en-US" dirty="0"/>
              <a:t>Distinguishable content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41CA7C3-09B2-6745-AE16-D311D1FD4C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Addressing the Perceivable component</a:t>
            </a:r>
          </a:p>
        </p:txBody>
      </p:sp>
    </p:spTree>
    <p:extLst>
      <p:ext uri="{BB962C8B-B14F-4D97-AF65-F5344CB8AC3E}">
        <p14:creationId xmlns:p14="http://schemas.microsoft.com/office/powerpoint/2010/main" val="48890644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C42F4103-5563-3A40-99C0-24AEE9FBE8CF}"/>
              </a:ext>
            </a:extLst>
          </p:cNvPr>
          <p:cNvSpPr txBox="1">
            <a:spLocks/>
          </p:cNvSpPr>
          <p:nvPr/>
        </p:nvSpPr>
        <p:spPr>
          <a:xfrm>
            <a:off x="818712" y="2583233"/>
            <a:ext cx="10563286" cy="4066218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65000"/>
              <a:buFontTx/>
              <a:buBlip>
                <a:blip r:embed="rId3"/>
              </a:buBlip>
              <a:defRPr sz="3600" b="0" i="0" kern="1200">
                <a:solidFill>
                  <a:schemeClr val="tx1"/>
                </a:solidFill>
                <a:latin typeface="Cambria" panose="02040503050406030204" pitchFamily="18" charset="0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65000"/>
              <a:buFontTx/>
              <a:buBlip>
                <a:blip r:embed="rId3"/>
              </a:buBlip>
              <a:defRPr sz="3200" b="0" i="0" kern="1200">
                <a:solidFill>
                  <a:schemeClr val="tx1"/>
                </a:solidFill>
                <a:latin typeface="Cambria" panose="02040503050406030204" pitchFamily="18" charset="0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65000"/>
              <a:buFontTx/>
              <a:buBlip>
                <a:blip r:embed="rId3"/>
              </a:buBlip>
              <a:defRPr sz="2800" b="0" i="0" kern="1200">
                <a:solidFill>
                  <a:schemeClr val="tx1"/>
                </a:solidFill>
                <a:latin typeface="Cambria" panose="02040503050406030204" pitchFamily="18" charset="0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65000"/>
              <a:buFontTx/>
              <a:buBlip>
                <a:blip r:embed="rId3"/>
              </a:buBlip>
              <a:defRPr sz="2600" b="0" i="0" kern="1200">
                <a:solidFill>
                  <a:schemeClr val="tx1"/>
                </a:solidFill>
                <a:latin typeface="Cambria" panose="02040503050406030204" pitchFamily="18" charset="0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65000"/>
              <a:buFontTx/>
              <a:buBlip>
                <a:blip r:embed="rId3"/>
              </a:buBlip>
              <a:defRPr sz="2600" b="0" i="0" kern="1200">
                <a:solidFill>
                  <a:schemeClr val="tx1"/>
                </a:solidFill>
                <a:latin typeface="Cambria" panose="02040503050406030204" pitchFamily="18" charset="0"/>
                <a:ea typeface="+mn-ea"/>
                <a:cs typeface="+mn-cs"/>
              </a:defRPr>
            </a:lvl5pPr>
            <a:lvl6pPr marL="24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8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Alt text: “2 open </a:t>
            </a:r>
            <a:r>
              <a:rPr lang="en-US" dirty="0" err="1"/>
              <a:t>paren</a:t>
            </a:r>
            <a:r>
              <a:rPr lang="en-US" dirty="0"/>
              <a:t> 4 y plus 1 close </a:t>
            </a:r>
            <a:r>
              <a:rPr lang="en-US" dirty="0" err="1"/>
              <a:t>paren</a:t>
            </a:r>
            <a:r>
              <a:rPr lang="en-US" dirty="0"/>
              <a:t> </a:t>
            </a:r>
            <a:br>
              <a:rPr lang="en-US" dirty="0"/>
            </a:br>
            <a:r>
              <a:rPr lang="en-US" dirty="0"/>
              <a:t>equals 3 y”</a:t>
            </a:r>
          </a:p>
          <a:p>
            <a:pPr lvl="1"/>
            <a:r>
              <a:rPr lang="en-US" dirty="0"/>
              <a:t>Factors, radicals, fractions, exponents, etc.</a:t>
            </a:r>
          </a:p>
          <a:p>
            <a:r>
              <a:rPr lang="en-US" dirty="0">
                <a:hlinkClick r:id="rId4"/>
              </a:rPr>
              <a:t>MathML</a:t>
            </a:r>
            <a:r>
              <a:rPr lang="en-US" dirty="0"/>
              <a:t> code to prepare equation for the Web</a:t>
            </a:r>
          </a:p>
          <a:p>
            <a:pPr lvl="1"/>
            <a:r>
              <a:rPr lang="en-US" dirty="0"/>
              <a:t>HTML is not sufficient for math</a:t>
            </a:r>
          </a:p>
        </p:txBody>
      </p:sp>
      <p:pic>
        <p:nvPicPr>
          <p:cNvPr id="4" name="Picture 3" descr="2 open paren 4 y plus 1 close paren equals 3 y">
            <a:extLst>
              <a:ext uri="{FF2B5EF4-FFF2-40B4-BE49-F238E27FC236}">
                <a16:creationId xmlns:a16="http://schemas.microsoft.com/office/drawing/2014/main" id="{8BB59577-78D0-EE45-964D-35C4863595F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379943" y="2273344"/>
            <a:ext cx="2716057" cy="620813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0ADB9A4-FD3D-3C41-B6E6-4128454A10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18712" y="2206245"/>
            <a:ext cx="10563286" cy="777587"/>
          </a:xfrm>
        </p:spPr>
        <p:txBody>
          <a:bodyPr>
            <a:normAutofit/>
          </a:bodyPr>
          <a:lstStyle/>
          <a:p>
            <a:r>
              <a:rPr lang="en-US" dirty="0"/>
              <a:t>Image file: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9393C6A-94BD-6A47-AFB4-C487AF8DC3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to handle math/chemical equations</a:t>
            </a:r>
          </a:p>
        </p:txBody>
      </p:sp>
    </p:spTree>
    <p:extLst>
      <p:ext uri="{BB962C8B-B14F-4D97-AF65-F5344CB8AC3E}">
        <p14:creationId xmlns:p14="http://schemas.microsoft.com/office/powerpoint/2010/main" val="186169411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7275B82-AD46-B64F-BCC3-67709F1B21C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18712" y="2222287"/>
            <a:ext cx="10554574" cy="3563371"/>
          </a:xfrm>
        </p:spPr>
        <p:txBody>
          <a:bodyPr/>
          <a:lstStyle/>
          <a:p>
            <a:r>
              <a:rPr lang="en-US" dirty="0"/>
              <a:t>Colors, lines, shapes, patterns</a:t>
            </a:r>
          </a:p>
          <a:p>
            <a:pPr lvl="1"/>
            <a:r>
              <a:rPr lang="en-US" dirty="0">
                <a:hlinkClick r:id="rId3"/>
              </a:rPr>
              <a:t>Guide to accessible data visualization</a:t>
            </a:r>
            <a:endParaRPr lang="en-US" dirty="0"/>
          </a:p>
          <a:p>
            <a:r>
              <a:rPr lang="en-US" dirty="0"/>
              <a:t>Alt text + description in text or figure legend</a:t>
            </a:r>
          </a:p>
          <a:p>
            <a:pPr lvl="1"/>
            <a:r>
              <a:rPr lang="en-US" dirty="0"/>
              <a:t>Alt text: “</a:t>
            </a:r>
            <a:r>
              <a:rPr lang="en-US" b="1" dirty="0"/>
              <a:t>Chart type</a:t>
            </a:r>
            <a:r>
              <a:rPr lang="en-US" dirty="0"/>
              <a:t> of </a:t>
            </a:r>
            <a:r>
              <a:rPr lang="en-US" b="1" dirty="0"/>
              <a:t>type of data</a:t>
            </a:r>
            <a:r>
              <a:rPr lang="en-US" dirty="0"/>
              <a:t> showing </a:t>
            </a:r>
            <a:r>
              <a:rPr lang="en-US" b="1" dirty="0"/>
              <a:t>reason for including chart</a:t>
            </a:r>
            <a:r>
              <a:rPr lang="en-US" dirty="0"/>
              <a:t>.” (Data from </a:t>
            </a:r>
            <a:r>
              <a:rPr lang="en-US" b="1" dirty="0"/>
              <a:t>link to data source</a:t>
            </a:r>
            <a:r>
              <a:rPr lang="en-US" dirty="0"/>
              <a:t>)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41ED2E8-A482-8347-9229-413E56A0BE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to handle charts and graphs</a:t>
            </a:r>
          </a:p>
        </p:txBody>
      </p:sp>
    </p:spTree>
    <p:extLst>
      <p:ext uri="{BB962C8B-B14F-4D97-AF65-F5344CB8AC3E}">
        <p14:creationId xmlns:p14="http://schemas.microsoft.com/office/powerpoint/2010/main" val="7696577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1F397B12-6A76-9148-BE02-B9A3F1304D50}"/>
              </a:ext>
            </a:extLst>
          </p:cNvPr>
          <p:cNvSpPr/>
          <p:nvPr/>
        </p:nvSpPr>
        <p:spPr>
          <a:xfrm>
            <a:off x="818712" y="6071616"/>
            <a:ext cx="528471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ts val="1080"/>
              </a:spcBef>
            </a:pPr>
            <a:r>
              <a:rPr lang="en-US" sz="2000" i="1" dirty="0">
                <a:latin typeface="Cambria" panose="02040503050406030204" pitchFamily="18" charset="0"/>
              </a:rPr>
              <a:t>Source:</a:t>
            </a:r>
            <a:r>
              <a:rPr lang="en-US" sz="2000" dirty="0">
                <a:latin typeface="Cambria" panose="02040503050406030204" pitchFamily="18" charset="0"/>
              </a:rPr>
              <a:t> Bureau of Internet Accessibility (2019)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84010B4-DEAC-E142-AF91-B3268E90F6D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Keyboard accessible</a:t>
            </a:r>
          </a:p>
          <a:p>
            <a:r>
              <a:rPr lang="en-US" dirty="0"/>
              <a:t>Enough time</a:t>
            </a:r>
          </a:p>
          <a:p>
            <a:r>
              <a:rPr lang="en-US" dirty="0"/>
              <a:t>Seizures and physical reactions</a:t>
            </a:r>
          </a:p>
          <a:p>
            <a:r>
              <a:rPr lang="en-US" dirty="0"/>
              <a:t>Navigable</a:t>
            </a:r>
          </a:p>
          <a:p>
            <a:r>
              <a:rPr lang="en-US" dirty="0"/>
              <a:t>Input modalities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249A599-C587-5C42-85C9-A0002C8D86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Addressing the Operable component</a:t>
            </a:r>
          </a:p>
        </p:txBody>
      </p:sp>
    </p:spTree>
    <p:extLst>
      <p:ext uri="{BB962C8B-B14F-4D97-AF65-F5344CB8AC3E}">
        <p14:creationId xmlns:p14="http://schemas.microsoft.com/office/powerpoint/2010/main" val="40433659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68DFB07F-3436-5140-B3E2-10B1FBBEE2AB}"/>
              </a:ext>
            </a:extLst>
          </p:cNvPr>
          <p:cNvSpPr/>
          <p:nvPr/>
        </p:nvSpPr>
        <p:spPr>
          <a:xfrm>
            <a:off x="818712" y="6071616"/>
            <a:ext cx="528471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ts val="1080"/>
              </a:spcBef>
            </a:pPr>
            <a:r>
              <a:rPr lang="en-US" sz="2000" i="1" dirty="0">
                <a:latin typeface="Cambria" panose="02040503050406030204" pitchFamily="18" charset="0"/>
              </a:rPr>
              <a:t>Source:</a:t>
            </a:r>
            <a:r>
              <a:rPr lang="en-US" sz="2000" dirty="0">
                <a:latin typeface="Cambria" panose="02040503050406030204" pitchFamily="18" charset="0"/>
              </a:rPr>
              <a:t> Bureau of Internet Accessibility (2019)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E52DE8E-AF7E-D549-A280-E40572FD82C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Readable</a:t>
            </a:r>
          </a:p>
          <a:p>
            <a:r>
              <a:rPr lang="en-US" dirty="0"/>
              <a:t>Predictable</a:t>
            </a:r>
          </a:p>
          <a:p>
            <a:r>
              <a:rPr lang="en-US" dirty="0"/>
              <a:t>Input assistance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8F692AA-C243-5B4F-B1F5-BDA91BABE4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0000" y="447188"/>
            <a:ext cx="11010698" cy="970450"/>
          </a:xfrm>
        </p:spPr>
        <p:txBody>
          <a:bodyPr/>
          <a:lstStyle/>
          <a:p>
            <a:r>
              <a:rPr lang="en-US" dirty="0"/>
              <a:t>Addressing the Understandable component</a:t>
            </a:r>
          </a:p>
        </p:txBody>
      </p:sp>
    </p:spTree>
    <p:extLst>
      <p:ext uri="{BB962C8B-B14F-4D97-AF65-F5344CB8AC3E}">
        <p14:creationId xmlns:p14="http://schemas.microsoft.com/office/powerpoint/2010/main" val="311611603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35D0C1FB-F344-D14B-8CA1-CDB5CC04ACDA}"/>
              </a:ext>
            </a:extLst>
          </p:cNvPr>
          <p:cNvSpPr/>
          <p:nvPr/>
        </p:nvSpPr>
        <p:spPr>
          <a:xfrm>
            <a:off x="818712" y="6071616"/>
            <a:ext cx="539372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ts val="1080"/>
              </a:spcBef>
            </a:pPr>
            <a:r>
              <a:rPr lang="en-US" sz="2000" i="1" dirty="0">
                <a:latin typeface="Cambria" panose="02040503050406030204" pitchFamily="18" charset="0"/>
              </a:rPr>
              <a:t>Source:</a:t>
            </a:r>
            <a:r>
              <a:rPr lang="en-US" sz="2000" dirty="0">
                <a:latin typeface="Cambria" panose="02040503050406030204" pitchFamily="18" charset="0"/>
              </a:rPr>
              <a:t> Bureau of Internet Accessibility (2019)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E52DE8E-AF7E-D549-A280-E40572FD82C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Reliable interpretation</a:t>
            </a:r>
          </a:p>
          <a:p>
            <a:pPr lvl="1"/>
            <a:r>
              <a:rPr lang="en-US" dirty="0">
                <a:hlinkClick r:id="rId3"/>
              </a:rPr>
              <a:t>Screen readers don’t always read what’s on the screen!</a:t>
            </a:r>
            <a:endParaRPr lang="en-US" dirty="0"/>
          </a:p>
          <a:p>
            <a:r>
              <a:rPr lang="en-US" dirty="0"/>
              <a:t>Future compatible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8F692AA-C243-5B4F-B1F5-BDA91BABE4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Addressing the Robust component</a:t>
            </a:r>
          </a:p>
        </p:txBody>
      </p:sp>
    </p:spTree>
    <p:extLst>
      <p:ext uri="{BB962C8B-B14F-4D97-AF65-F5344CB8AC3E}">
        <p14:creationId xmlns:p14="http://schemas.microsoft.com/office/powerpoint/2010/main" val="394277092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2E9902C-E50A-5345-86F4-25A3182C75F8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5406204" y="391251"/>
            <a:ext cx="6347992" cy="5577287"/>
          </a:xfrm>
        </p:spPr>
        <p:txBody>
          <a:bodyPr>
            <a:normAutofit/>
          </a:bodyPr>
          <a:lstStyle/>
          <a:p>
            <a:r>
              <a:rPr lang="en-US" dirty="0"/>
              <a:t>Creation tools</a:t>
            </a:r>
          </a:p>
          <a:p>
            <a:pPr lvl="1"/>
            <a:r>
              <a:rPr lang="en-US" dirty="0">
                <a:hlinkClick r:id="rId3"/>
              </a:rPr>
              <a:t>Creating Open Educational Resources: Tips for New Creators (1:37 in video)</a:t>
            </a:r>
            <a:endParaRPr lang="en-US" dirty="0"/>
          </a:p>
          <a:p>
            <a:r>
              <a:rPr lang="en-US" dirty="0"/>
              <a:t>Consider type of content, subject, end users</a:t>
            </a:r>
          </a:p>
          <a:p>
            <a:r>
              <a:rPr lang="en-US" dirty="0"/>
              <a:t>Periodic updates</a:t>
            </a:r>
          </a:p>
          <a:p>
            <a:r>
              <a:rPr lang="en-US" dirty="0"/>
              <a:t>See my </a:t>
            </a:r>
            <a:r>
              <a:rPr lang="en-US" dirty="0">
                <a:hlinkClick r:id="rId4"/>
              </a:rPr>
              <a:t>OER Design</a:t>
            </a:r>
            <a:r>
              <a:rPr lang="en-US" dirty="0"/>
              <a:t> session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39BE29A-10B3-E446-B26F-7C2CAD911A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3017" y="820750"/>
            <a:ext cx="3752007" cy="2645912"/>
          </a:xfrm>
        </p:spPr>
        <p:txBody>
          <a:bodyPr/>
          <a:lstStyle/>
          <a:p>
            <a:r>
              <a:rPr lang="en-US" dirty="0"/>
              <a:t>Publication &amp; dissemination options</a:t>
            </a:r>
          </a:p>
        </p:txBody>
      </p:sp>
    </p:spTree>
    <p:extLst>
      <p:ext uri="{BB962C8B-B14F-4D97-AF65-F5344CB8AC3E}">
        <p14:creationId xmlns:p14="http://schemas.microsoft.com/office/powerpoint/2010/main" val="326443029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D3C1D65-F9FD-5E40-9C46-D74ECF36873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Simple Word doc</a:t>
            </a:r>
          </a:p>
          <a:p>
            <a:r>
              <a:rPr lang="en-US" dirty="0"/>
              <a:t>PDF</a:t>
            </a:r>
          </a:p>
          <a:p>
            <a:r>
              <a:rPr lang="en-US" dirty="0"/>
              <a:t>HTML</a:t>
            </a:r>
          </a:p>
          <a:p>
            <a:r>
              <a:rPr lang="en-US" dirty="0"/>
              <a:t>Webbook or e-book</a:t>
            </a:r>
          </a:p>
          <a:p>
            <a:r>
              <a:rPr lang="en-US" dirty="0"/>
              <a:t>See my </a:t>
            </a:r>
            <a:r>
              <a:rPr lang="en-US" dirty="0">
                <a:hlinkClick r:id="rId2"/>
              </a:rPr>
              <a:t>OER Design</a:t>
            </a:r>
            <a:r>
              <a:rPr lang="en-US" dirty="0"/>
              <a:t> session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D64CD85-341C-DD49-92FC-89F7AEEF53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Publication (format) options</a:t>
            </a:r>
          </a:p>
        </p:txBody>
      </p:sp>
    </p:spTree>
    <p:extLst>
      <p:ext uri="{BB962C8B-B14F-4D97-AF65-F5344CB8AC3E}">
        <p14:creationId xmlns:p14="http://schemas.microsoft.com/office/powerpoint/2010/main" val="117845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Judy Schmitt, a Reference Librarian at the University of Missouri–St. Louis">
            <a:extLst>
              <a:ext uri="{FF2B5EF4-FFF2-40B4-BE49-F238E27FC236}">
                <a16:creationId xmlns:a16="http://schemas.microsoft.com/office/drawing/2014/main" id="{2DBC9ED9-6E2E-574A-BD7C-66FA2EA583E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013" r="21640" b="7469"/>
          <a:stretch/>
        </p:blipFill>
        <p:spPr>
          <a:xfrm rot="5400000">
            <a:off x="8593936" y="797126"/>
            <a:ext cx="2759292" cy="2504455"/>
          </a:xfrm>
          <a:prstGeom prst="hexagon">
            <a:avLst/>
          </a:prstGeom>
          <a:ln w="38100">
            <a:solidFill>
              <a:schemeClr val="accent1">
                <a:lumMod val="75000"/>
              </a:schemeClr>
            </a:solidFill>
          </a:ln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DE46434-D023-0146-A592-D10782F683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18712" y="2222288"/>
            <a:ext cx="10747646" cy="3805980"/>
          </a:xfrm>
        </p:spPr>
        <p:txBody>
          <a:bodyPr>
            <a:normAutofit/>
          </a:bodyPr>
          <a:lstStyle/>
          <a:p>
            <a:pPr marL="0" indent="0">
              <a:spcAft>
                <a:spcPts val="400"/>
              </a:spcAft>
              <a:buNone/>
            </a:pPr>
            <a:r>
              <a:rPr lang="en-US" sz="4000" b="1" dirty="0"/>
              <a:t>Judy Schmitt </a:t>
            </a:r>
            <a:r>
              <a:rPr lang="en-US" dirty="0"/>
              <a:t>(</a:t>
            </a:r>
            <a:r>
              <a:rPr lang="en-US" dirty="0" err="1">
                <a:hlinkClick r:id="rId4"/>
              </a:rPr>
              <a:t>J.Schmitt@umsl.edu</a:t>
            </a:r>
            <a:r>
              <a:rPr lang="en-US" dirty="0"/>
              <a:t>)</a:t>
            </a:r>
          </a:p>
          <a:p>
            <a:r>
              <a:rPr lang="en-US" dirty="0"/>
              <a:t>20+ years in publishing industry</a:t>
            </a:r>
          </a:p>
          <a:p>
            <a:r>
              <a:rPr lang="en-US" dirty="0"/>
              <a:t>Former textbook designer and layout professional</a:t>
            </a:r>
          </a:p>
          <a:p>
            <a:r>
              <a:rPr lang="en-US" dirty="0"/>
              <a:t>Began incorporating accessibility requirements </a:t>
            </a:r>
            <a:br>
              <a:rPr lang="en-US" dirty="0"/>
            </a:br>
            <a:r>
              <a:rPr lang="en-US" dirty="0"/>
              <a:t>in 2009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D6919A6-1860-B34A-A810-0EF5ECC69E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About me</a:t>
            </a:r>
          </a:p>
        </p:txBody>
      </p:sp>
    </p:spTree>
    <p:extLst>
      <p:ext uri="{BB962C8B-B14F-4D97-AF65-F5344CB8AC3E}">
        <p14:creationId xmlns:p14="http://schemas.microsoft.com/office/powerpoint/2010/main" val="291263069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4F9125-FFDF-3947-9802-CA2684A3C02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Go beyond your LMS!</a:t>
            </a:r>
          </a:p>
          <a:p>
            <a:r>
              <a:rPr lang="en-US" dirty="0"/>
              <a:t>Institutional repository</a:t>
            </a:r>
          </a:p>
          <a:p>
            <a:r>
              <a:rPr lang="en-US" dirty="0"/>
              <a:t>OER websites and global repositories</a:t>
            </a:r>
          </a:p>
          <a:p>
            <a:r>
              <a:rPr lang="en-US" dirty="0"/>
              <a:t>See Lena Marvin’s presentation on OER sharing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321E307-90CF-4E41-8025-39E016BF38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Dissemination options</a:t>
            </a:r>
          </a:p>
        </p:txBody>
      </p:sp>
    </p:spTree>
    <p:extLst>
      <p:ext uri="{BB962C8B-B14F-4D97-AF65-F5344CB8AC3E}">
        <p14:creationId xmlns:p14="http://schemas.microsoft.com/office/powerpoint/2010/main" val="354523375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3283674-7241-7C48-9D3C-4128FCCB90B5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5406204" y="391251"/>
            <a:ext cx="6182780" cy="5467547"/>
          </a:xfrm>
        </p:spPr>
        <p:txBody>
          <a:bodyPr/>
          <a:lstStyle/>
          <a:p>
            <a:r>
              <a:rPr lang="en-US" dirty="0"/>
              <a:t>Colors and contrast</a:t>
            </a:r>
          </a:p>
          <a:p>
            <a:pPr lvl="1"/>
            <a:r>
              <a:rPr lang="en-US" dirty="0"/>
              <a:t>Charts, infographics</a:t>
            </a:r>
          </a:p>
          <a:p>
            <a:r>
              <a:rPr lang="en-US" dirty="0"/>
              <a:t>Text size and column width</a:t>
            </a:r>
          </a:p>
          <a:p>
            <a:pPr lvl="1"/>
            <a:r>
              <a:rPr lang="en-US" dirty="0"/>
              <a:t>Eye tracking</a:t>
            </a:r>
          </a:p>
          <a:p>
            <a:r>
              <a:rPr lang="en-US" dirty="0"/>
              <a:t>Headings</a:t>
            </a:r>
          </a:p>
          <a:p>
            <a:pPr lvl="1"/>
            <a:r>
              <a:rPr lang="en-US" dirty="0"/>
              <a:t>Fonts, colors, hierarchy, styles</a:t>
            </a:r>
          </a:p>
          <a:p>
            <a:r>
              <a:rPr lang="en-US" dirty="0"/>
              <a:t>See my </a:t>
            </a:r>
            <a:r>
              <a:rPr lang="en-US" dirty="0">
                <a:hlinkClick r:id="rId2"/>
              </a:rPr>
              <a:t>OER Design</a:t>
            </a:r>
            <a:r>
              <a:rPr lang="en-US" dirty="0"/>
              <a:t> session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69CE280-A595-024C-BB01-93061F0563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3016" y="820750"/>
            <a:ext cx="3906995" cy="2645912"/>
          </a:xfrm>
        </p:spPr>
        <p:txBody>
          <a:bodyPr/>
          <a:lstStyle/>
          <a:p>
            <a:r>
              <a:rPr lang="en-US" dirty="0"/>
              <a:t>Design considerations and resources</a:t>
            </a:r>
          </a:p>
        </p:txBody>
      </p:sp>
    </p:spTree>
    <p:extLst>
      <p:ext uri="{BB962C8B-B14F-4D97-AF65-F5344CB8AC3E}">
        <p14:creationId xmlns:p14="http://schemas.microsoft.com/office/powerpoint/2010/main" val="187930555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3677F6B-2539-4A40-B9C4-BC826B25AAC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Learn UI Design: </a:t>
            </a:r>
            <a:r>
              <a:rPr lang="en-US" dirty="0">
                <a:hlinkClick r:id="rId3"/>
              </a:rPr>
              <a:t>Data Color Picker</a:t>
            </a:r>
            <a:endParaRPr lang="en-US" dirty="0"/>
          </a:p>
          <a:p>
            <a:r>
              <a:rPr lang="en-US" dirty="0" err="1"/>
              <a:t>PatternFly</a:t>
            </a:r>
            <a:r>
              <a:rPr lang="en-US" dirty="0"/>
              <a:t>: </a:t>
            </a:r>
            <a:r>
              <a:rPr lang="en-US" dirty="0">
                <a:hlinkClick r:id="rId4"/>
              </a:rPr>
              <a:t>Color Palette</a:t>
            </a:r>
            <a:endParaRPr lang="en-US" dirty="0"/>
          </a:p>
          <a:p>
            <a:r>
              <a:rPr lang="en-US" dirty="0"/>
              <a:t>B. Jenny &amp; N. V. Kelso: </a:t>
            </a:r>
            <a:r>
              <a:rPr lang="en-US" dirty="0">
                <a:hlinkClick r:id="rId5"/>
              </a:rPr>
              <a:t>Color Oracle</a:t>
            </a:r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C1F7DC1-560E-7F45-9186-FDF906DF01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Choosing a color palette</a:t>
            </a:r>
          </a:p>
        </p:txBody>
      </p:sp>
    </p:spTree>
    <p:extLst>
      <p:ext uri="{BB962C8B-B14F-4D97-AF65-F5344CB8AC3E}">
        <p14:creationId xmlns:p14="http://schemas.microsoft.com/office/powerpoint/2010/main" val="109463222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F4C518E-8369-E34A-A082-85D7C3465FE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The Paciello Group: </a:t>
            </a:r>
            <a:r>
              <a:rPr lang="en-US" dirty="0">
                <a:hlinkClick r:id="rId3"/>
              </a:rPr>
              <a:t>Colour Contrast Analyser</a:t>
            </a:r>
            <a:endParaRPr lang="en-US" dirty="0"/>
          </a:p>
          <a:p>
            <a:r>
              <a:rPr lang="en-US" dirty="0"/>
              <a:t>Learn UI Design: </a:t>
            </a:r>
            <a:r>
              <a:rPr lang="en-US" dirty="0">
                <a:hlinkClick r:id="rId4"/>
              </a:rPr>
              <a:t>Accessible Color Generator</a:t>
            </a:r>
            <a:endParaRPr lang="en-US" dirty="0"/>
          </a:p>
          <a:p>
            <a:r>
              <a:rPr lang="en-US" dirty="0" err="1"/>
              <a:t>WebAIM</a:t>
            </a:r>
            <a:r>
              <a:rPr lang="en-US" dirty="0"/>
              <a:t>: </a:t>
            </a:r>
            <a:r>
              <a:rPr lang="en-US" dirty="0">
                <a:hlinkClick r:id="rId5"/>
              </a:rPr>
              <a:t>Contrast Checker</a:t>
            </a:r>
            <a:endParaRPr lang="en-US" dirty="0"/>
          </a:p>
          <a:p>
            <a:r>
              <a:rPr lang="en-US" dirty="0"/>
              <a:t>University of Sussex: </a:t>
            </a:r>
            <a:r>
              <a:rPr lang="en-US" dirty="0">
                <a:hlinkClick r:id="rId6"/>
              </a:rPr>
              <a:t>Accessible Colour Contrast</a:t>
            </a:r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5305E8D-9D7C-944F-BED4-C7218BADF0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Contrast analyzing tools</a:t>
            </a:r>
          </a:p>
        </p:txBody>
      </p:sp>
    </p:spTree>
    <p:extLst>
      <p:ext uri="{BB962C8B-B14F-4D97-AF65-F5344CB8AC3E}">
        <p14:creationId xmlns:p14="http://schemas.microsoft.com/office/powerpoint/2010/main" val="363944491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7DF13A0-7A0B-EF4F-A9F1-7AA149DC13B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18712" y="2222287"/>
            <a:ext cx="10554574" cy="4635713"/>
          </a:xfrm>
        </p:spPr>
        <p:txBody>
          <a:bodyPr anchor="t">
            <a:normAutofit/>
          </a:bodyPr>
          <a:lstStyle/>
          <a:p>
            <a:pPr marL="0" indent="0">
              <a:buNone/>
            </a:pPr>
            <a:r>
              <a:rPr lang="en-US" sz="2400" dirty="0"/>
              <a:t>Bureau of Internet Accessibility. (2019, September 13). </a:t>
            </a:r>
            <a:r>
              <a:rPr lang="en-US" sz="2400" i="1" dirty="0"/>
              <a:t>What are the four major categories of accessibility?</a:t>
            </a:r>
            <a:r>
              <a:rPr lang="en-US" sz="2400" dirty="0"/>
              <a:t> </a:t>
            </a:r>
            <a:r>
              <a:rPr lang="en-US" sz="2400" dirty="0">
                <a:hlinkClick r:id="rId2"/>
              </a:rPr>
              <a:t>https://www.boia.org/blog/what-are-the-four-major-categories-of-accessibility</a:t>
            </a:r>
            <a:endParaRPr lang="en-US" sz="2400" dirty="0"/>
          </a:p>
          <a:p>
            <a:pPr marL="0" indent="0">
              <a:buNone/>
            </a:pPr>
            <a:r>
              <a:rPr lang="en-US" sz="2400" dirty="0"/>
              <a:t>Tiwari, A. (2019, September 16). </a:t>
            </a:r>
            <a:r>
              <a:rPr lang="en-US" sz="2400" i="1" dirty="0"/>
              <a:t>What is a tagged PDF? A layman’s guide to tagged PDFs.</a:t>
            </a:r>
            <a:r>
              <a:rPr lang="en-US" sz="2400" dirty="0"/>
              <a:t> </a:t>
            </a:r>
            <a:r>
              <a:rPr lang="en-US" sz="2400" dirty="0" err="1"/>
              <a:t>CommonLook</a:t>
            </a:r>
            <a:r>
              <a:rPr lang="en-US" sz="2400" dirty="0"/>
              <a:t>. </a:t>
            </a:r>
            <a:r>
              <a:rPr lang="en-US" sz="2400" dirty="0">
                <a:hlinkClick r:id="rId3"/>
              </a:rPr>
              <a:t>https://commonlook.com/what-is-a-tagged-pdf-definition-meaning-explanation/</a:t>
            </a:r>
            <a:endParaRPr lang="en-US" sz="2400" dirty="0"/>
          </a:p>
          <a:p>
            <a:pPr marL="0" indent="0">
              <a:buNone/>
            </a:pPr>
            <a:r>
              <a:rPr lang="en-US" sz="2400" dirty="0"/>
              <a:t>World Wide Web Consortium. (n.d.). </a:t>
            </a:r>
            <a:r>
              <a:rPr lang="en-US" sz="2400" i="1" dirty="0"/>
              <a:t>Introduction to understanding WCAG 2.1.</a:t>
            </a:r>
            <a:r>
              <a:rPr lang="en-US" sz="2400" dirty="0"/>
              <a:t> </a:t>
            </a:r>
            <a:r>
              <a:rPr lang="en-US" sz="2400" dirty="0">
                <a:hlinkClick r:id="rId4"/>
              </a:rPr>
              <a:t>https://www.w3.org/WAI/WCAG21/Understanding/intro</a:t>
            </a:r>
            <a:endParaRPr lang="en-US" sz="2400" dirty="0"/>
          </a:p>
          <a:p>
            <a:pPr marL="0" indent="0">
              <a:buNone/>
            </a:pPr>
            <a:endParaRPr lang="en-US" sz="240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072C1E0-7AB4-DE41-AD49-1F96C82EB1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References</a:t>
            </a:r>
          </a:p>
        </p:txBody>
      </p:sp>
    </p:spTree>
    <p:extLst>
      <p:ext uri="{BB962C8B-B14F-4D97-AF65-F5344CB8AC3E}">
        <p14:creationId xmlns:p14="http://schemas.microsoft.com/office/powerpoint/2010/main" val="421637825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C60239-19C8-2041-842B-88D1B41A9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0000" y="660400"/>
            <a:ext cx="10561418" cy="3759796"/>
          </a:xfrm>
        </p:spPr>
        <p:txBody>
          <a:bodyPr/>
          <a:lstStyle/>
          <a:p>
            <a:r>
              <a:rPr lang="en-US" sz="5400" i="1" dirty="0"/>
              <a:t>Thank you for your attention!</a:t>
            </a:r>
            <a:br>
              <a:rPr lang="en-US" sz="5400" i="1" dirty="0"/>
            </a:br>
            <a:br>
              <a:rPr lang="en-US" dirty="0"/>
            </a:br>
            <a:r>
              <a:rPr lang="en-US" sz="4400" dirty="0"/>
              <a:t>If you have questions, contact me at </a:t>
            </a:r>
            <a:r>
              <a:rPr lang="en-US" sz="4400" dirty="0">
                <a:solidFill>
                  <a:schemeClr val="accent2">
                    <a:lumMod val="40000"/>
                    <a:lumOff val="60000"/>
                  </a:schemeClr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J.Schmitt@umsl.edu</a:t>
            </a:r>
            <a:endParaRPr lang="en-US" sz="4400" dirty="0"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83757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52452CA-F0A6-1B43-8535-AC535974EF7D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7298576" y="914400"/>
            <a:ext cx="4588624" cy="4854633"/>
          </a:xfrm>
        </p:spPr>
        <p:txBody>
          <a:bodyPr>
            <a:normAutofit fontScale="92500"/>
          </a:bodyPr>
          <a:lstStyle/>
          <a:p>
            <a:pPr marL="457200" indent="-457200">
              <a:buFont typeface="+mj-lt"/>
              <a:buAutoNum type="alphaUcPeriod"/>
            </a:pPr>
            <a:r>
              <a:rPr lang="en-US" dirty="0"/>
              <a:t>No, I haven’t really given it a thought</a:t>
            </a:r>
          </a:p>
          <a:p>
            <a:pPr marL="457200" indent="-457200">
              <a:buFont typeface="+mj-lt"/>
              <a:buAutoNum type="alphaUcPeriod"/>
            </a:pPr>
            <a:r>
              <a:rPr lang="en-US" dirty="0"/>
              <a:t>No, I don’t know how</a:t>
            </a:r>
          </a:p>
          <a:p>
            <a:pPr marL="457200" indent="-457200">
              <a:buFont typeface="+mj-lt"/>
              <a:buAutoNum type="alphaUcPeriod"/>
            </a:pPr>
            <a:r>
              <a:rPr lang="en-US" dirty="0"/>
              <a:t>No, I don’t have time</a:t>
            </a:r>
          </a:p>
          <a:p>
            <a:pPr marL="457200" indent="-457200">
              <a:buFont typeface="+mj-lt"/>
              <a:buAutoNum type="alphaUcPeriod"/>
            </a:pPr>
            <a:r>
              <a:rPr lang="en-US" dirty="0"/>
              <a:t>No, it’s not a priority</a:t>
            </a:r>
          </a:p>
          <a:p>
            <a:pPr marL="457200" indent="-457200">
              <a:buFont typeface="+mj-lt"/>
              <a:buAutoNum type="alphaUcPeriod"/>
            </a:pPr>
            <a:r>
              <a:rPr lang="en-US" dirty="0"/>
              <a:t>Yes, a little accessible</a:t>
            </a:r>
          </a:p>
          <a:p>
            <a:pPr marL="457200" indent="-457200">
              <a:buFont typeface="+mj-lt"/>
              <a:buAutoNum type="alphaUcPeriod"/>
            </a:pPr>
            <a:r>
              <a:rPr lang="en-US" dirty="0"/>
              <a:t>Yes, very accessible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3ED3533-3F65-AF4A-A89E-218D64D71A5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53190" y="4443680"/>
            <a:ext cx="5891636" cy="1824116"/>
          </a:xfrm>
        </p:spPr>
        <p:txBody>
          <a:bodyPr/>
          <a:lstStyle/>
          <a:p>
            <a:r>
              <a:rPr lang="en-US" sz="3600" dirty="0"/>
              <a:t>Do you make your documents accessible?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A9FE936-8B06-3B44-9CEB-5B8755782A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Poll question</a:t>
            </a:r>
          </a:p>
        </p:txBody>
      </p:sp>
    </p:spTree>
    <p:extLst>
      <p:ext uri="{BB962C8B-B14F-4D97-AF65-F5344CB8AC3E}">
        <p14:creationId xmlns:p14="http://schemas.microsoft.com/office/powerpoint/2010/main" val="505112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D6DB8D7-C679-0A4A-AC3C-7ACF16D0D4CC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5406203" y="391251"/>
            <a:ext cx="6497621" cy="5467547"/>
          </a:xfrm>
        </p:spPr>
        <p:txBody>
          <a:bodyPr>
            <a:normAutofit/>
          </a:bodyPr>
          <a:lstStyle/>
          <a:p>
            <a:r>
              <a:rPr lang="en-US" dirty="0"/>
              <a:t>Why accessibility matters</a:t>
            </a:r>
          </a:p>
          <a:p>
            <a:r>
              <a:rPr lang="en-US" dirty="0"/>
              <a:t>Standards</a:t>
            </a:r>
          </a:p>
          <a:p>
            <a:r>
              <a:rPr lang="en-US" dirty="0"/>
              <a:t>Four principles of accessibility</a:t>
            </a:r>
          </a:p>
          <a:p>
            <a:r>
              <a:rPr lang="en-US" dirty="0"/>
              <a:t>Options for publication and dissemination</a:t>
            </a:r>
          </a:p>
          <a:p>
            <a:r>
              <a:rPr lang="en-US" dirty="0"/>
              <a:t>Design considerations and resources</a:t>
            </a: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42CC82B9-61B1-3349-9BF6-4F7823FFA4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Our agenda</a:t>
            </a:r>
          </a:p>
        </p:txBody>
      </p:sp>
    </p:spTree>
    <p:extLst>
      <p:ext uri="{BB962C8B-B14F-4D97-AF65-F5344CB8AC3E}">
        <p14:creationId xmlns:p14="http://schemas.microsoft.com/office/powerpoint/2010/main" val="36354294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FA39716-AF2D-2D4C-8643-C2663DEA6A7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Ultimate goal:</a:t>
            </a:r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en-US" dirty="0"/>
              <a:t>Textbooks that are fully accessible, readable, and navigable by all</a:t>
            </a:r>
          </a:p>
          <a:p>
            <a:r>
              <a:rPr lang="en-US" dirty="0"/>
              <a:t>People without disabilities can benefit, too</a:t>
            </a:r>
          </a:p>
          <a:p>
            <a:r>
              <a:rPr lang="en-US" dirty="0"/>
              <a:t>Makes you more aware and empathetic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B4EEC89-AB02-F345-9313-B6FBE53EC4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Why you should care about accessibility</a:t>
            </a:r>
          </a:p>
        </p:txBody>
      </p:sp>
    </p:spTree>
    <p:extLst>
      <p:ext uri="{BB962C8B-B14F-4D97-AF65-F5344CB8AC3E}">
        <p14:creationId xmlns:p14="http://schemas.microsoft.com/office/powerpoint/2010/main" val="17244529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C0E50DE-9EA0-1349-996E-1C8A7C81519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18711" y="2222287"/>
            <a:ext cx="10749833" cy="418852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People who </a:t>
            </a:r>
          </a:p>
          <a:p>
            <a:r>
              <a:rPr lang="en-US" dirty="0"/>
              <a:t>Use assistive technology (AT)</a:t>
            </a:r>
          </a:p>
          <a:p>
            <a:r>
              <a:rPr lang="en-US" dirty="0"/>
              <a:t>Are colorblind </a:t>
            </a:r>
            <a:r>
              <a:rPr lang="en-US"/>
              <a:t>or have other </a:t>
            </a:r>
            <a:r>
              <a:rPr lang="en-US" dirty="0"/>
              <a:t>visual/cognitive disabilities</a:t>
            </a:r>
          </a:p>
          <a:p>
            <a:r>
              <a:rPr lang="en-US" dirty="0"/>
              <a:t>Read textbooks on tablets or smartphones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03E56AF-2579-5C4C-96E4-7AC399F124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Who needs accessible documents</a:t>
            </a:r>
          </a:p>
        </p:txBody>
      </p:sp>
    </p:spTree>
    <p:extLst>
      <p:ext uri="{BB962C8B-B14F-4D97-AF65-F5344CB8AC3E}">
        <p14:creationId xmlns:p14="http://schemas.microsoft.com/office/powerpoint/2010/main" val="161737288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6CC6133-0D84-CC45-A324-454B6205D39C}"/>
              </a:ext>
            </a:extLst>
          </p:cNvPr>
          <p:cNvSpPr>
            <a:spLocks noGrp="1"/>
          </p:cNvSpPr>
          <p:nvPr>
            <p:ph idx="13"/>
          </p:nvPr>
        </p:nvSpPr>
        <p:spPr/>
        <p:txBody>
          <a:bodyPr/>
          <a:lstStyle/>
          <a:p>
            <a:pPr fontAlgn="base"/>
            <a:r>
              <a:rPr lang="en-US" dirty="0"/>
              <a:t>WCAG 2.1</a:t>
            </a:r>
          </a:p>
          <a:p>
            <a:pPr lvl="1" fontAlgn="base"/>
            <a:r>
              <a:rPr lang="en-US" dirty="0"/>
              <a:t>Levels A, AA, and AAA</a:t>
            </a:r>
          </a:p>
          <a:p>
            <a:pPr lvl="1" fontAlgn="base"/>
            <a:r>
              <a:rPr lang="en-US" dirty="0"/>
              <a:t>WCAG 2.2 coming soon</a:t>
            </a:r>
          </a:p>
          <a:p>
            <a:pPr fontAlgn="base"/>
            <a:r>
              <a:rPr lang="en-US" dirty="0"/>
              <a:t>PDF standards</a:t>
            </a:r>
          </a:p>
          <a:p>
            <a:pPr lvl="1" fontAlgn="base"/>
            <a:r>
              <a:rPr lang="en-US" dirty="0"/>
              <a:t>ISO 32000-1</a:t>
            </a:r>
          </a:p>
          <a:p>
            <a:pPr lvl="1" fontAlgn="base"/>
            <a:r>
              <a:rPr lang="en-US" dirty="0"/>
              <a:t>PDF/UA (ISO 14289-1)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A18AACA-2193-D943-8A68-7F2D994F73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Accessibility standards</a:t>
            </a:r>
          </a:p>
        </p:txBody>
      </p:sp>
    </p:spTree>
    <p:extLst>
      <p:ext uri="{BB962C8B-B14F-4D97-AF65-F5344CB8AC3E}">
        <p14:creationId xmlns:p14="http://schemas.microsoft.com/office/powerpoint/2010/main" val="93723251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6E9D247-3C43-914C-8824-9C706138ABD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Useful for multiple pub types, not just Web</a:t>
            </a:r>
          </a:p>
          <a:p>
            <a:r>
              <a:rPr lang="en-US" dirty="0">
                <a:hlinkClick r:id="rId3"/>
              </a:rPr>
              <a:t>WCAG quick reference</a:t>
            </a:r>
            <a:endParaRPr lang="en-US" dirty="0"/>
          </a:p>
          <a:p>
            <a:pPr lvl="1"/>
            <a:r>
              <a:rPr lang="en-US" dirty="0"/>
              <a:t>Levels + techniques and failures</a:t>
            </a:r>
          </a:p>
          <a:p>
            <a:r>
              <a:rPr lang="en-US" dirty="0">
                <a:hlinkClick r:id="rId4"/>
              </a:rPr>
              <a:t>Much wordier version</a:t>
            </a:r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A5560A5-4093-CE46-B4B9-CDAF130E55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WCAG and how to comply</a:t>
            </a:r>
          </a:p>
        </p:txBody>
      </p:sp>
    </p:spTree>
    <p:extLst>
      <p:ext uri="{BB962C8B-B14F-4D97-AF65-F5344CB8AC3E}">
        <p14:creationId xmlns:p14="http://schemas.microsoft.com/office/powerpoint/2010/main" val="224529293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03AEF87-3DE1-A44F-8EEF-79CEDCB5268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18712" y="2222288"/>
            <a:ext cx="10819106" cy="3546745"/>
          </a:xfrm>
        </p:spPr>
        <p:txBody>
          <a:bodyPr>
            <a:normAutofit/>
          </a:bodyPr>
          <a:lstStyle/>
          <a:p>
            <a:r>
              <a:rPr lang="en-US" dirty="0"/>
              <a:t>No way to completely automate the process</a:t>
            </a:r>
          </a:p>
          <a:p>
            <a:r>
              <a:rPr lang="en-US" dirty="0"/>
              <a:t>Key accessibility requirements</a:t>
            </a:r>
          </a:p>
          <a:p>
            <a:pPr lvl="1"/>
            <a:r>
              <a:rPr lang="en-US" dirty="0"/>
              <a:t>Tagging: </a:t>
            </a:r>
            <a:r>
              <a:rPr lang="en-US" dirty="0">
                <a:hlinkClick r:id="rId3"/>
              </a:rPr>
              <a:t>What Is a Tagged PDF?</a:t>
            </a:r>
            <a:endParaRPr lang="en-US" dirty="0"/>
          </a:p>
          <a:p>
            <a:pPr lvl="1"/>
            <a:r>
              <a:rPr lang="en-US" dirty="0">
                <a:hlinkClick r:id="rId4"/>
              </a:rPr>
              <a:t>Logical reading order and reflow order</a:t>
            </a:r>
            <a:endParaRPr lang="en-US" dirty="0"/>
          </a:p>
          <a:p>
            <a:pPr lvl="1"/>
            <a:r>
              <a:rPr lang="en-US" dirty="0"/>
              <a:t>Color contrast, hyperlinks, tables, lists, bookmarks/TOC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A61759D-AA71-424A-8FA5-22D6B216F7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Accessible PDFs</a:t>
            </a:r>
          </a:p>
        </p:txBody>
      </p:sp>
    </p:spTree>
    <p:extLst>
      <p:ext uri="{BB962C8B-B14F-4D97-AF65-F5344CB8AC3E}">
        <p14:creationId xmlns:p14="http://schemas.microsoft.com/office/powerpoint/2010/main" val="131724285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Quotable">
  <a:themeElements>
    <a:clrScheme name="Custom 9">
      <a:dk1>
        <a:srgbClr val="000000"/>
      </a:dk1>
      <a:lt1>
        <a:srgbClr val="FFFFFF"/>
      </a:lt1>
      <a:dk2>
        <a:srgbClr val="212121"/>
      </a:dk2>
      <a:lt2>
        <a:srgbClr val="636363"/>
      </a:lt2>
      <a:accent1>
        <a:srgbClr val="8664B0"/>
      </a:accent1>
      <a:accent2>
        <a:srgbClr val="D75BCD"/>
      </a:accent2>
      <a:accent3>
        <a:srgbClr val="E54D86"/>
      </a:accent3>
      <a:accent4>
        <a:srgbClr val="DE4547"/>
      </a:accent4>
      <a:accent5>
        <a:srgbClr val="F16E40"/>
      </a:accent5>
      <a:accent6>
        <a:srgbClr val="EB9C5A"/>
      </a:accent6>
      <a:hlink>
        <a:srgbClr val="B92CAC"/>
      </a:hlink>
      <a:folHlink>
        <a:srgbClr val="8663AF"/>
      </a:folHlink>
    </a:clrScheme>
    <a:fontScheme name="Quotable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Quotable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lumMod val="105000"/>
              </a:schemeClr>
            </a:gs>
            <a:gs pos="100000">
              <a:schemeClr val="phClr">
                <a:tint val="9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8000"/>
                <a:lumMod val="102000"/>
              </a:schemeClr>
              <a:schemeClr val="phClr">
                <a:shade val="98000"/>
                <a:lumMod val="98000"/>
              </a:schemeClr>
            </a:duotone>
          </a:blip>
          <a:tile tx="0" ty="0" sx="100000" sy="100000" flip="none" algn="tl"/>
        </a:blipFill>
      </a:fillStyleLst>
      <a:lnStyleLst>
        <a:ln w="9525" cap="rnd" cmpd="sng" algn="ctr">
          <a:solidFill>
            <a:schemeClr val="phClr"/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innerShdw blurRad="63500" dist="25400" dir="13500000">
              <a:srgbClr val="000000">
                <a:alpha val="75000"/>
              </a:srgbClr>
            </a:inn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</a:schemeClr>
            </a:gs>
            <a:gs pos="100000">
              <a:schemeClr val="phClr">
                <a:tint val="84000"/>
                <a:shade val="84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90000"/>
                <a:satMod val="120000"/>
                <a:lumMod val="90000"/>
              </a:schemeClr>
            </a:gs>
            <a:gs pos="100000">
              <a:schemeClr val="phClr"/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Quotable" id="{39EC5628-30ED-4578-ACD8-9820EDB8E15A}" vid="{7AF46513-5B0D-4B03-9323-32F3F0BFC9D6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{B54441E8-5289-6E42-BB53-5F645FBA089B}tf10001121</Template>
  <TotalTime>24782</TotalTime>
  <Words>2456</Words>
  <Application>Microsoft Office PowerPoint</Application>
  <PresentationFormat>Widescreen</PresentationFormat>
  <Paragraphs>252</Paragraphs>
  <Slides>25</Slides>
  <Notes>20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32" baseType="lpstr">
      <vt:lpstr>Arial</vt:lpstr>
      <vt:lpstr>Calibri</vt:lpstr>
      <vt:lpstr>Cambria</vt:lpstr>
      <vt:lpstr>Roboto</vt:lpstr>
      <vt:lpstr>Roboto Black</vt:lpstr>
      <vt:lpstr>Wingdings 2</vt:lpstr>
      <vt:lpstr>Quotable</vt:lpstr>
      <vt:lpstr>Making Open Textbooks More Accessible</vt:lpstr>
      <vt:lpstr>About me</vt:lpstr>
      <vt:lpstr>Poll question</vt:lpstr>
      <vt:lpstr>Our agenda</vt:lpstr>
      <vt:lpstr>Why you should care about accessibility</vt:lpstr>
      <vt:lpstr>Who needs accessible documents</vt:lpstr>
      <vt:lpstr>Accessibility standards</vt:lpstr>
      <vt:lpstr>WCAG and how to comply</vt:lpstr>
      <vt:lpstr>Accessible PDFs</vt:lpstr>
      <vt:lpstr>How to test a document’s accessibility</vt:lpstr>
      <vt:lpstr>The four principles of accessibility</vt:lpstr>
      <vt:lpstr>Addressing the Perceivable component</vt:lpstr>
      <vt:lpstr>How to handle math/chemical equations</vt:lpstr>
      <vt:lpstr>How to handle charts and graphs</vt:lpstr>
      <vt:lpstr>Addressing the Operable component</vt:lpstr>
      <vt:lpstr>Addressing the Understandable component</vt:lpstr>
      <vt:lpstr>Addressing the Robust component</vt:lpstr>
      <vt:lpstr>Publication &amp; dissemination options</vt:lpstr>
      <vt:lpstr>Publication (format) options</vt:lpstr>
      <vt:lpstr>Dissemination options</vt:lpstr>
      <vt:lpstr>Design considerations and resources</vt:lpstr>
      <vt:lpstr>Choosing a color palette</vt:lpstr>
      <vt:lpstr>Contrast analyzing tools</vt:lpstr>
      <vt:lpstr>References</vt:lpstr>
      <vt:lpstr>Thank you for your attention!  If you have questions, contact me at J.Schmitt@umsl.edu</vt:lpstr>
    </vt:vector>
  </TitlesOfParts>
  <Manager/>
  <Company>University of Missouri–St. Louis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One Size Does Not Fit All: Making Open Textbooks More Accessible</dc:title>
  <dc:subject/>
  <dc:creator>Schmitt, Judy</dc:creator>
  <cp:keywords>OER, accessibility, PDF, textbooks</cp:keywords>
  <dc:description/>
  <cp:lastModifiedBy>Marvin, Helena M.</cp:lastModifiedBy>
  <cp:revision>4</cp:revision>
  <dcterms:created xsi:type="dcterms:W3CDTF">2021-01-28T22:34:35Z</dcterms:created>
  <dcterms:modified xsi:type="dcterms:W3CDTF">2023-09-01T20:30:10Z</dcterms:modified>
  <cp:category/>
</cp:coreProperties>
</file>