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563ff98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563ff98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563ff98c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0563ff98c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563ff98c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563ff98c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563ff98c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0563ff98c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563ff98c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0563ff98c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0563ff98c8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0563ff98c8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0563ff98c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0563ff98c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0"/>
            <a:ext cx="8520600" cy="17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W. Stuart Symington Papers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0" y="2072575"/>
            <a:ext cx="9144000" cy="307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Case Study: The McCarthy Subcommittee and Annie Lee Moss</a:t>
            </a:r>
            <a:endParaRPr sz="2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Hudson Levanos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0"/>
            <a:ext cx="8520600" cy="6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The Hearings: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0" y="0"/>
            <a:ext cx="44736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98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8088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2213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Hearings on March 10-11, 1954.</a:t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8088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221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Annie Lee Moss </a:t>
            </a:r>
            <a:r>
              <a:rPr lang="en" sz="221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accused</a:t>
            </a:r>
            <a:r>
              <a:rPr lang="en" sz="221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Communism. </a:t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8088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221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Permanent Subcommittee on Investigation: Chairman Sen. Joseph McCarthy. </a:t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8088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221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Sen. Symington also on Subcommittee.</a:t>
            </a:r>
            <a:endParaRPr sz="2213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8775" y="859950"/>
            <a:ext cx="3749675" cy="31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0"/>
            <a:ext cx="8520600" cy="6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Annie Lee Moss: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0" y="-25"/>
            <a:ext cx="48528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Employed by Department of Army.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Telegraphic-Typewriter Operator.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Received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messages from State Department, CIA, Army Security Agency, and General Staff.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“Sensitive” position.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2425" y="669900"/>
            <a:ext cx="3663550" cy="305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0"/>
            <a:ext cx="8520600" cy="6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McCarthy and Cohn’s Accusation: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0" y="0"/>
            <a:ext cx="47391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Mary Markward: Former FBI undercover informant.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Undisclosed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Corroborating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“Witness.”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interested in Moss but in Army’s procedures.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5385" y="698062"/>
            <a:ext cx="3212241" cy="192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4525" y="2679063"/>
            <a:ext cx="1943100" cy="235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0"/>
            <a:ext cx="85206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Moss’ Defense: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0" y="0"/>
            <a:ext cx="46380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Denied ever being Communist under oath.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Name linked to Communist records by accident.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Annie Mosses in Washington.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7875" y="619200"/>
            <a:ext cx="4082725" cy="271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0"/>
            <a:ext cx="8520600" cy="6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Symington: Defending the American Dream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0" y="-125"/>
            <a:ext cx="64830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Questioned whether this was case over mistaken identity.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Hearsay should be discarded.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Innocent until proven guilty.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McCarthyism endangers Moss’ American dream.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Offers Moss job if she needs it.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5400" y="759000"/>
            <a:ext cx="2375200" cy="351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0"/>
            <a:ext cx="8520600" cy="5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Aftermath of Moss Hearings: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0" y="50"/>
            <a:ext cx="45720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Moss reinstated by Army.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Murrow’s “See It Now”</a:t>
            </a:r>
            <a:r>
              <a:rPr i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March 16, 1954.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Aug., 1954, Moss suspended again.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McCarthy censured in Dec., 1954.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Jan., 1955, Army reinstates Moss in non-sensitive position.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6700" y="683200"/>
            <a:ext cx="3868050" cy="273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0"/>
            <a:ext cx="8520600" cy="6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Seeing It Now: Conclusions On the Moss Hearing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1958825" y="-125"/>
            <a:ext cx="4423200" cy="514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Historian Andrea Friedman concludes Moss likely a Communist.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Security v. American Civil Liberties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McCarthy Subcommittee fairly balanced in this case.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5850" y="657000"/>
            <a:ext cx="1586450" cy="2115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57000"/>
            <a:ext cx="1586450" cy="199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45849" y="3164650"/>
            <a:ext cx="1826450" cy="182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2808325"/>
            <a:ext cx="1654025" cy="21279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