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29260800" cx="36576000"/>
  <p:notesSz cx="6858000" cy="9144000"/>
  <p:embeddedFontLst>
    <p:embeddedFont>
      <p:font typeface="EB Garamond"/>
      <p:regular r:id="rId7"/>
      <p:bold r:id="rId8"/>
      <p:italic r:id="rId9"/>
      <p:boldItalic r:id="rId10"/>
    </p:embeddedFont>
    <p:embeddedFont>
      <p:font typeface="Average"/>
      <p:regular r:id="rId11"/>
    </p:embeddedFont>
    <p:embeddedFont>
      <p:font typeface="Oswald"/>
      <p:regular r:id="rId12"/>
      <p:bold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216">
          <p15:clr>
            <a:srgbClr val="747775"/>
          </p15:clr>
        </p15:guide>
        <p15:guide id="2" pos="1152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216" orient="horz"/>
        <p:guide pos="1152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verage-regular.fntdata"/><Relationship Id="rId10" Type="http://schemas.openxmlformats.org/officeDocument/2006/relationships/font" Target="fonts/EBGaramond-boldItalic.fntdata"/><Relationship Id="rId13" Type="http://schemas.openxmlformats.org/officeDocument/2006/relationships/font" Target="fonts/Oswald-bold.fntdata"/><Relationship Id="rId12"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EBGaramon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EBGaramond-regular.fntdata"/><Relationship Id="rId8" Type="http://schemas.openxmlformats.org/officeDocument/2006/relationships/font" Target="fonts/EBGaramon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86148" y="685800"/>
            <a:ext cx="42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fd7cdac013_0_609:notes"/>
          <p:cNvSpPr/>
          <p:nvPr>
            <p:ph idx="2" type="sldImg"/>
          </p:nvPr>
        </p:nvSpPr>
        <p:spPr>
          <a:xfrm>
            <a:off x="1286126" y="685800"/>
            <a:ext cx="42864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fd7cdac013_0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 Rosen:</a:t>
            </a:r>
            <a:endParaRPr/>
          </a:p>
          <a:p>
            <a:pPr indent="0" lvl="0" marL="0" rtl="0" algn="l">
              <a:spcBef>
                <a:spcPts val="0"/>
              </a:spcBef>
              <a:spcAft>
                <a:spcPts val="0"/>
              </a:spcAft>
              <a:buNone/>
            </a:pPr>
            <a:r>
              <a:rPr lang="en"/>
              <a:t>2nd point: This actually goes back to the St. Louis World’s Fair in 1904. For </a:t>
            </a:r>
            <a:r>
              <a:rPr lang="en"/>
              <a:t>preparation</a:t>
            </a:r>
            <a:r>
              <a:rPr lang="en"/>
              <a:t> for the fair, the government officials were concerned about how nasty and disgusting the brown water in STL looked in the fountains. As a result, they hired a group of water purification scientists to come up with a chemical formula that would not only cleanse the water but also make it </a:t>
            </a:r>
            <a:r>
              <a:rPr lang="en"/>
              <a:t>crystal clear. Unfortunately, this meant that these scientists had full reign to do whatever they wanted with the water including adding ludicrous amounts of toxic chemicals to the public water supply. As a result, years later when Rosen had finally graduated, he was concerned about how much of the toxins were in the water and not regulated. </a:t>
            </a:r>
            <a:endParaRPr/>
          </a:p>
          <a:p>
            <a:pPr indent="0" lvl="0" marL="0" rtl="0" algn="l">
              <a:spcBef>
                <a:spcPts val="0"/>
              </a:spcBef>
              <a:spcAft>
                <a:spcPts val="0"/>
              </a:spcAft>
              <a:buNone/>
            </a:pPr>
            <a:r>
              <a:rPr lang="en"/>
              <a:t>3rd point: He wanted some way to both simultaneously make the water nutrient rich again while also putting an end to unregulated water contamination. He began a research from his Dental School days over an element called fluoride. (SHOW FLUORINE PIC). In this research, he surveyed some areas around STL to see how the amount of fluoride naturally in the people’s drinking water affected the frequency of them getting dental caries (cavities). He noticed that those who had some amount of fluoride in the water had less likelihood in both childhood and adulthood to experience dental decay and oral diseases. Thus, he became the head researcher on the other benefits of fluoride.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Research: </a:t>
            </a:r>
            <a:endParaRPr/>
          </a:p>
          <a:p>
            <a:pPr indent="0" lvl="0" marL="0" rtl="0" algn="l">
              <a:spcBef>
                <a:spcPts val="0"/>
              </a:spcBef>
              <a:spcAft>
                <a:spcPts val="0"/>
              </a:spcAft>
              <a:buNone/>
            </a:pPr>
            <a:r>
              <a:rPr lang="en"/>
              <a:t>1st point: Here, he noticed that cities that had fluoride already in their water systems had a lower frequency of people getting dental caries. This in turn, he realized, led to less spending on cavity fillings and tooth extractions within children and adults alike. He then took to his labs and studied the effects fluoride had on not only tooth enamel but also the tooth anatomy as a whole. </a:t>
            </a:r>
            <a:endParaRPr/>
          </a:p>
          <a:p>
            <a:pPr indent="0" lvl="0" marL="0" rtl="0" algn="l">
              <a:spcBef>
                <a:spcPts val="0"/>
              </a:spcBef>
              <a:spcAft>
                <a:spcPts val="0"/>
              </a:spcAft>
              <a:buNone/>
            </a:pPr>
            <a:r>
              <a:rPr lang="en"/>
              <a:t>2nd point: During his studies, Rosen concluded that for fluoride to have a decent effect, it would have to be present at 1ppm </a:t>
            </a:r>
            <a:r>
              <a:rPr lang="en">
                <a:solidFill>
                  <a:schemeClr val="dk1"/>
                </a:solidFill>
              </a:rPr>
              <a:t>but less than 10ppm to prevent fluorosis– a condition where the bones in your body begin to weaken as a result of overexposure to fluoride. This steady balance HAD to be maintained by the STL water supply system or else the people would be in danger.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Pro Fluoridation:</a:t>
            </a:r>
            <a:endParaRPr/>
          </a:p>
          <a:p>
            <a:pPr indent="0" lvl="0" marL="0" rtl="0" algn="l">
              <a:spcBef>
                <a:spcPts val="0"/>
              </a:spcBef>
              <a:spcAft>
                <a:spcPts val="0"/>
              </a:spcAft>
              <a:buNone/>
            </a:pPr>
            <a:r>
              <a:rPr lang="en"/>
              <a:t>1st point: After so much thorough research done on Fluoride and the effects of it on human dental health, they concluded that it was quite beneficial to adults and children alike. </a:t>
            </a:r>
            <a:endParaRPr/>
          </a:p>
          <a:p>
            <a:pPr indent="0" lvl="0" marL="0" rtl="0" algn="l">
              <a:spcBef>
                <a:spcPts val="0"/>
              </a:spcBef>
              <a:spcAft>
                <a:spcPts val="0"/>
              </a:spcAft>
              <a:buNone/>
            </a:pPr>
            <a:r>
              <a:rPr lang="en"/>
              <a:t>2nd point: Within limited amounts of fluoride consumption, Rosen and his team found that there was a significant decrease in dental caries in the general population (Read point). </a:t>
            </a:r>
            <a:endParaRPr/>
          </a:p>
          <a:p>
            <a:pPr indent="457200" lvl="0" marL="0" rtl="0" algn="l">
              <a:spcBef>
                <a:spcPts val="0"/>
              </a:spcBef>
              <a:spcAft>
                <a:spcPts val="0"/>
              </a:spcAft>
              <a:buNone/>
            </a:pPr>
            <a:r>
              <a:rPr lang="en"/>
              <a:t>Fluoride works when it’s accumulated into the human body. The earlier one consumes a safe amount of fluoride, the more protection they’ll receive in their adult life. Adults still receive these benefits, but not as much as the children who consume it before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Anti-Fluoridation: </a:t>
            </a:r>
            <a:endParaRPr/>
          </a:p>
          <a:p>
            <a:pPr indent="0" lvl="0" marL="0" rtl="0" algn="l">
              <a:spcBef>
                <a:spcPts val="0"/>
              </a:spcBef>
              <a:spcAft>
                <a:spcPts val="0"/>
              </a:spcAft>
              <a:buNone/>
            </a:pPr>
            <a:r>
              <a:rPr lang="en"/>
              <a:t>1st point: It was mainly the public that was having issues with these recent studies and addition without their knowledge or opinion to vote on it. </a:t>
            </a:r>
            <a:endParaRPr/>
          </a:p>
          <a:p>
            <a:pPr indent="0" lvl="0" marL="0" rtl="0" algn="l">
              <a:spcBef>
                <a:spcPts val="0"/>
              </a:spcBef>
              <a:spcAft>
                <a:spcPts val="0"/>
              </a:spcAft>
              <a:buNone/>
            </a:pPr>
            <a:r>
              <a:rPr lang="en"/>
              <a:t>2nd point: Anheuser-Busch is a large national and international beer brewing company that started here in STL. The reason they were against it was because they did not want their yeast fermentation and corn milling to be negatively affected by the new addition of fluoride into STL waters. They needed as pure of water as they could get, so the science behind how it would affect their brewing business caused them to fund for anti-fluoridation efforts!</a:t>
            </a:r>
            <a:endParaRPr/>
          </a:p>
          <a:p>
            <a:pPr indent="0" lvl="0" marL="0" rtl="0" algn="l">
              <a:spcBef>
                <a:spcPts val="0"/>
              </a:spcBef>
              <a:spcAft>
                <a:spcPts val="0"/>
              </a:spcAft>
              <a:buNone/>
            </a:pPr>
            <a:r>
              <a:rPr lang="en"/>
              <a:t>3rd point: Fluoride was not yet determined to be an essential nutrient for human health and diet by the FDA. As a result, there were multiple court cases that filed against the addition of fluoride to STL waters in fear that it would be a wholly unnecessary ordeal that would do more harm than good.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17400701" y="16244098"/>
            <a:ext cx="1774268" cy="60094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476525" lIns="476525" spcFirstLastPara="1" rIns="476525" wrap="square" tIns="4765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476525" lIns="476525" spcFirstLastPara="1" rIns="476525" wrap="square" tIns="4765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476525" lIns="476525" spcFirstLastPara="1" rIns="476525" wrap="square" tIns="4765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2685030" y="5636551"/>
            <a:ext cx="31206000" cy="9842400"/>
          </a:xfrm>
          <a:prstGeom prst="rect">
            <a:avLst/>
          </a:prstGeom>
        </p:spPr>
        <p:txBody>
          <a:bodyPr anchorCtr="0" anchor="b" bIns="476525" lIns="476525" spcFirstLastPara="1" rIns="476525" wrap="square" tIns="476525">
            <a:normAutofit/>
          </a:bodyPr>
          <a:lstStyle>
            <a:lvl1pPr lvl="0" rtl="0" algn="ctr">
              <a:spcBef>
                <a:spcPts val="0"/>
              </a:spcBef>
              <a:spcAft>
                <a:spcPts val="0"/>
              </a:spcAft>
              <a:buSzPts val="25000"/>
              <a:buNone/>
              <a:defRPr sz="25000"/>
            </a:lvl1pPr>
            <a:lvl2pPr lvl="1" rtl="0" algn="ctr">
              <a:spcBef>
                <a:spcPts val="0"/>
              </a:spcBef>
              <a:spcAft>
                <a:spcPts val="0"/>
              </a:spcAft>
              <a:buSzPts val="25000"/>
              <a:buNone/>
              <a:defRPr sz="25000"/>
            </a:lvl2pPr>
            <a:lvl3pPr lvl="2" rtl="0" algn="ctr">
              <a:spcBef>
                <a:spcPts val="0"/>
              </a:spcBef>
              <a:spcAft>
                <a:spcPts val="0"/>
              </a:spcAft>
              <a:buSzPts val="25000"/>
              <a:buNone/>
              <a:defRPr sz="25000"/>
            </a:lvl3pPr>
            <a:lvl4pPr lvl="3" rtl="0" algn="ctr">
              <a:spcBef>
                <a:spcPts val="0"/>
              </a:spcBef>
              <a:spcAft>
                <a:spcPts val="0"/>
              </a:spcAft>
              <a:buSzPts val="25000"/>
              <a:buNone/>
              <a:defRPr sz="25000"/>
            </a:lvl4pPr>
            <a:lvl5pPr lvl="4" rtl="0" algn="ctr">
              <a:spcBef>
                <a:spcPts val="0"/>
              </a:spcBef>
              <a:spcAft>
                <a:spcPts val="0"/>
              </a:spcAft>
              <a:buSzPts val="25000"/>
              <a:buNone/>
              <a:defRPr sz="25000"/>
            </a:lvl5pPr>
            <a:lvl6pPr lvl="5" rtl="0" algn="ctr">
              <a:spcBef>
                <a:spcPts val="0"/>
              </a:spcBef>
              <a:spcAft>
                <a:spcPts val="0"/>
              </a:spcAft>
              <a:buSzPts val="25000"/>
              <a:buNone/>
              <a:defRPr sz="25000"/>
            </a:lvl6pPr>
            <a:lvl7pPr lvl="6" rtl="0" algn="ctr">
              <a:spcBef>
                <a:spcPts val="0"/>
              </a:spcBef>
              <a:spcAft>
                <a:spcPts val="0"/>
              </a:spcAft>
              <a:buSzPts val="25000"/>
              <a:buNone/>
              <a:defRPr sz="25000"/>
            </a:lvl7pPr>
            <a:lvl8pPr lvl="7" rtl="0" algn="ctr">
              <a:spcBef>
                <a:spcPts val="0"/>
              </a:spcBef>
              <a:spcAft>
                <a:spcPts val="0"/>
              </a:spcAft>
              <a:buSzPts val="25000"/>
              <a:buNone/>
              <a:defRPr sz="25000"/>
            </a:lvl8pPr>
            <a:lvl9pPr lvl="8" rtl="0" algn="ctr">
              <a:spcBef>
                <a:spcPts val="0"/>
              </a:spcBef>
              <a:spcAft>
                <a:spcPts val="0"/>
              </a:spcAft>
              <a:buSzPts val="25000"/>
              <a:buNone/>
              <a:defRPr sz="25000"/>
            </a:lvl9pPr>
          </a:lstStyle>
          <a:p/>
        </p:txBody>
      </p:sp>
      <p:sp>
        <p:nvSpPr>
          <p:cNvPr id="15" name="Google Shape;15;p2"/>
          <p:cNvSpPr txBox="1"/>
          <p:nvPr>
            <p:ph idx="1" type="subTitle"/>
          </p:nvPr>
        </p:nvSpPr>
        <p:spPr>
          <a:xfrm>
            <a:off x="2685000" y="18061516"/>
            <a:ext cx="31206000" cy="4509000"/>
          </a:xfrm>
          <a:prstGeom prst="rect">
            <a:avLst/>
          </a:prstGeom>
        </p:spPr>
        <p:txBody>
          <a:bodyPr anchorCtr="0" anchor="t" bIns="476525" lIns="476525" spcFirstLastPara="1" rIns="476525" wrap="square" tIns="476525">
            <a:normAutofit/>
          </a:bodyPr>
          <a:lstStyle>
            <a:lvl1pPr lvl="0" rtl="0" algn="ctr">
              <a:lnSpc>
                <a:spcPct val="100000"/>
              </a:lnSpc>
              <a:spcBef>
                <a:spcPts val="0"/>
              </a:spcBef>
              <a:spcAft>
                <a:spcPts val="0"/>
              </a:spcAft>
              <a:buSzPts val="10900"/>
              <a:buNone/>
              <a:defRPr sz="10900"/>
            </a:lvl1pPr>
            <a:lvl2pPr lvl="1" rtl="0" algn="ctr">
              <a:lnSpc>
                <a:spcPct val="100000"/>
              </a:lnSpc>
              <a:spcBef>
                <a:spcPts val="0"/>
              </a:spcBef>
              <a:spcAft>
                <a:spcPts val="0"/>
              </a:spcAft>
              <a:buSzPts val="10900"/>
              <a:buNone/>
              <a:defRPr sz="10900"/>
            </a:lvl2pPr>
            <a:lvl3pPr lvl="2" rtl="0" algn="ctr">
              <a:lnSpc>
                <a:spcPct val="100000"/>
              </a:lnSpc>
              <a:spcBef>
                <a:spcPts val="0"/>
              </a:spcBef>
              <a:spcAft>
                <a:spcPts val="0"/>
              </a:spcAft>
              <a:buSzPts val="10900"/>
              <a:buNone/>
              <a:defRPr sz="10900"/>
            </a:lvl3pPr>
            <a:lvl4pPr lvl="3" rtl="0" algn="ctr">
              <a:lnSpc>
                <a:spcPct val="100000"/>
              </a:lnSpc>
              <a:spcBef>
                <a:spcPts val="0"/>
              </a:spcBef>
              <a:spcAft>
                <a:spcPts val="0"/>
              </a:spcAft>
              <a:buSzPts val="10900"/>
              <a:buNone/>
              <a:defRPr sz="10900"/>
            </a:lvl4pPr>
            <a:lvl5pPr lvl="4" rtl="0" algn="ctr">
              <a:lnSpc>
                <a:spcPct val="100000"/>
              </a:lnSpc>
              <a:spcBef>
                <a:spcPts val="0"/>
              </a:spcBef>
              <a:spcAft>
                <a:spcPts val="0"/>
              </a:spcAft>
              <a:buSzPts val="10900"/>
              <a:buNone/>
              <a:defRPr sz="10900"/>
            </a:lvl5pPr>
            <a:lvl6pPr lvl="5" rtl="0" algn="ctr">
              <a:lnSpc>
                <a:spcPct val="100000"/>
              </a:lnSpc>
              <a:spcBef>
                <a:spcPts val="0"/>
              </a:spcBef>
              <a:spcAft>
                <a:spcPts val="0"/>
              </a:spcAft>
              <a:buSzPts val="10900"/>
              <a:buNone/>
              <a:defRPr sz="10900"/>
            </a:lvl6pPr>
            <a:lvl7pPr lvl="6" rtl="0" algn="ctr">
              <a:lnSpc>
                <a:spcPct val="100000"/>
              </a:lnSpc>
              <a:spcBef>
                <a:spcPts val="0"/>
              </a:spcBef>
              <a:spcAft>
                <a:spcPts val="0"/>
              </a:spcAft>
              <a:buSzPts val="10900"/>
              <a:buNone/>
              <a:defRPr sz="10900"/>
            </a:lvl7pPr>
            <a:lvl8pPr lvl="7" rtl="0" algn="ctr">
              <a:lnSpc>
                <a:spcPct val="100000"/>
              </a:lnSpc>
              <a:spcBef>
                <a:spcPts val="0"/>
              </a:spcBef>
              <a:spcAft>
                <a:spcPts val="0"/>
              </a:spcAft>
              <a:buSzPts val="10900"/>
              <a:buNone/>
              <a:defRPr sz="10900"/>
            </a:lvl8pPr>
            <a:lvl9pPr lvl="8" rtl="0" algn="ctr">
              <a:lnSpc>
                <a:spcPct val="100000"/>
              </a:lnSpc>
              <a:spcBef>
                <a:spcPts val="0"/>
              </a:spcBef>
              <a:spcAft>
                <a:spcPts val="0"/>
              </a:spcAft>
              <a:buSzPts val="10900"/>
              <a:buNone/>
              <a:defRPr sz="10900"/>
            </a:lvl9pPr>
          </a:lstStyle>
          <a:p/>
        </p:txBody>
      </p:sp>
      <p:sp>
        <p:nvSpPr>
          <p:cNvPr id="16" name="Google Shape;16;p2"/>
          <p:cNvSpPr txBox="1"/>
          <p:nvPr>
            <p:ph idx="12" type="sldNum"/>
          </p:nvPr>
        </p:nvSpPr>
        <p:spPr>
          <a:xfrm>
            <a:off x="33961000" y="26629742"/>
            <a:ext cx="2194500" cy="2239200"/>
          </a:xfrm>
          <a:prstGeom prst="rect">
            <a:avLst/>
          </a:prstGeom>
        </p:spPr>
        <p:txBody>
          <a:bodyPr anchorCtr="0" anchor="ctr" bIns="476525" lIns="476525" spcFirstLastPara="1" rIns="476525" wrap="square" tIns="4765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1246800" y="7141120"/>
            <a:ext cx="34082400" cy="10755600"/>
          </a:xfrm>
          <a:prstGeom prst="rect">
            <a:avLst/>
          </a:prstGeom>
        </p:spPr>
        <p:txBody>
          <a:bodyPr anchorCtr="0" anchor="b" bIns="476525" lIns="476525" spcFirstLastPara="1" rIns="476525" wrap="square" tIns="476525">
            <a:normAutofit/>
          </a:bodyPr>
          <a:lstStyle>
            <a:lvl1pPr lvl="0" rtl="0" algn="ctr">
              <a:spcBef>
                <a:spcPts val="0"/>
              </a:spcBef>
              <a:spcAft>
                <a:spcPts val="0"/>
              </a:spcAft>
              <a:buSzPts val="62500"/>
              <a:buNone/>
              <a:defRPr sz="62500"/>
            </a:lvl1pPr>
            <a:lvl2pPr lvl="1" rtl="0" algn="ctr">
              <a:spcBef>
                <a:spcPts val="0"/>
              </a:spcBef>
              <a:spcAft>
                <a:spcPts val="0"/>
              </a:spcAft>
              <a:buSzPts val="62500"/>
              <a:buNone/>
              <a:defRPr sz="62500"/>
            </a:lvl2pPr>
            <a:lvl3pPr lvl="2" rtl="0" algn="ctr">
              <a:spcBef>
                <a:spcPts val="0"/>
              </a:spcBef>
              <a:spcAft>
                <a:spcPts val="0"/>
              </a:spcAft>
              <a:buSzPts val="62500"/>
              <a:buNone/>
              <a:defRPr sz="62500"/>
            </a:lvl3pPr>
            <a:lvl4pPr lvl="3" rtl="0" algn="ctr">
              <a:spcBef>
                <a:spcPts val="0"/>
              </a:spcBef>
              <a:spcAft>
                <a:spcPts val="0"/>
              </a:spcAft>
              <a:buSzPts val="62500"/>
              <a:buNone/>
              <a:defRPr sz="62500"/>
            </a:lvl4pPr>
            <a:lvl5pPr lvl="4" rtl="0" algn="ctr">
              <a:spcBef>
                <a:spcPts val="0"/>
              </a:spcBef>
              <a:spcAft>
                <a:spcPts val="0"/>
              </a:spcAft>
              <a:buSzPts val="62500"/>
              <a:buNone/>
              <a:defRPr sz="62500"/>
            </a:lvl5pPr>
            <a:lvl6pPr lvl="5" rtl="0" algn="ctr">
              <a:spcBef>
                <a:spcPts val="0"/>
              </a:spcBef>
              <a:spcAft>
                <a:spcPts val="0"/>
              </a:spcAft>
              <a:buSzPts val="62500"/>
              <a:buNone/>
              <a:defRPr sz="62500"/>
            </a:lvl6pPr>
            <a:lvl7pPr lvl="6" rtl="0" algn="ctr">
              <a:spcBef>
                <a:spcPts val="0"/>
              </a:spcBef>
              <a:spcAft>
                <a:spcPts val="0"/>
              </a:spcAft>
              <a:buSzPts val="62500"/>
              <a:buNone/>
              <a:defRPr sz="62500"/>
            </a:lvl7pPr>
            <a:lvl8pPr lvl="7" rtl="0" algn="ctr">
              <a:spcBef>
                <a:spcPts val="0"/>
              </a:spcBef>
              <a:spcAft>
                <a:spcPts val="0"/>
              </a:spcAft>
              <a:buSzPts val="62500"/>
              <a:buNone/>
              <a:defRPr sz="62500"/>
            </a:lvl8pPr>
            <a:lvl9pPr lvl="8" rtl="0" algn="ctr">
              <a:spcBef>
                <a:spcPts val="0"/>
              </a:spcBef>
              <a:spcAft>
                <a:spcPts val="0"/>
              </a:spcAft>
              <a:buSzPts val="62500"/>
              <a:buNone/>
              <a:defRPr sz="62500"/>
            </a:lvl9pPr>
          </a:lstStyle>
          <a:p>
            <a:r>
              <a:t>xx%</a:t>
            </a:r>
          </a:p>
        </p:txBody>
      </p:sp>
      <p:sp>
        <p:nvSpPr>
          <p:cNvPr id="51" name="Google Shape;51;p11"/>
          <p:cNvSpPr txBox="1"/>
          <p:nvPr>
            <p:ph idx="1" type="body"/>
          </p:nvPr>
        </p:nvSpPr>
        <p:spPr>
          <a:xfrm>
            <a:off x="1246800" y="18366151"/>
            <a:ext cx="34082400" cy="7400400"/>
          </a:xfrm>
          <a:prstGeom prst="rect">
            <a:avLst/>
          </a:prstGeom>
        </p:spPr>
        <p:txBody>
          <a:bodyPr anchorCtr="0" anchor="t" bIns="476525" lIns="476525" spcFirstLastPara="1" rIns="476525" wrap="square" tIns="476525">
            <a:normAutofit/>
          </a:bodyPr>
          <a:lstStyle>
            <a:lvl1pPr indent="-825500" lvl="0" marL="457200" rtl="0" algn="ctr">
              <a:spcBef>
                <a:spcPts val="0"/>
              </a:spcBef>
              <a:spcAft>
                <a:spcPts val="0"/>
              </a:spcAft>
              <a:buSzPts val="9400"/>
              <a:buChar char="●"/>
              <a:defRPr/>
            </a:lvl1pPr>
            <a:lvl2pPr indent="-685800" lvl="1" marL="914400" rtl="0" algn="ctr">
              <a:spcBef>
                <a:spcPts val="0"/>
              </a:spcBef>
              <a:spcAft>
                <a:spcPts val="0"/>
              </a:spcAft>
              <a:buSzPts val="7200"/>
              <a:buChar char="○"/>
              <a:defRPr/>
            </a:lvl2pPr>
            <a:lvl3pPr indent="-685800" lvl="2" marL="1371600" rtl="0" algn="ctr">
              <a:spcBef>
                <a:spcPts val="0"/>
              </a:spcBef>
              <a:spcAft>
                <a:spcPts val="0"/>
              </a:spcAft>
              <a:buSzPts val="7200"/>
              <a:buChar char="■"/>
              <a:defRPr/>
            </a:lvl3pPr>
            <a:lvl4pPr indent="-685800" lvl="3" marL="1828800" rtl="0" algn="ctr">
              <a:spcBef>
                <a:spcPts val="0"/>
              </a:spcBef>
              <a:spcAft>
                <a:spcPts val="0"/>
              </a:spcAft>
              <a:buSzPts val="7200"/>
              <a:buChar char="●"/>
              <a:defRPr/>
            </a:lvl4pPr>
            <a:lvl5pPr indent="-685800" lvl="4" marL="2286000" rtl="0" algn="ctr">
              <a:spcBef>
                <a:spcPts val="0"/>
              </a:spcBef>
              <a:spcAft>
                <a:spcPts val="0"/>
              </a:spcAft>
              <a:buSzPts val="7200"/>
              <a:buChar char="○"/>
              <a:defRPr/>
            </a:lvl5pPr>
            <a:lvl6pPr indent="-685800" lvl="5" marL="2743200" rtl="0" algn="ctr">
              <a:spcBef>
                <a:spcPts val="0"/>
              </a:spcBef>
              <a:spcAft>
                <a:spcPts val="0"/>
              </a:spcAft>
              <a:buSzPts val="7200"/>
              <a:buChar char="■"/>
              <a:defRPr/>
            </a:lvl6pPr>
            <a:lvl7pPr indent="-685800" lvl="6" marL="3200400" rtl="0" algn="ctr">
              <a:spcBef>
                <a:spcPts val="0"/>
              </a:spcBef>
              <a:spcAft>
                <a:spcPts val="0"/>
              </a:spcAft>
              <a:buSzPts val="7200"/>
              <a:buChar char="●"/>
              <a:defRPr/>
            </a:lvl7pPr>
            <a:lvl8pPr indent="-685800" lvl="7" marL="3657600" rtl="0" algn="ctr">
              <a:spcBef>
                <a:spcPts val="0"/>
              </a:spcBef>
              <a:spcAft>
                <a:spcPts val="0"/>
              </a:spcAft>
              <a:buSzPts val="7200"/>
              <a:buChar char="○"/>
              <a:defRPr/>
            </a:lvl8pPr>
            <a:lvl9pPr indent="-685800" lvl="8" marL="4114800" rtl="0" algn="ctr">
              <a:spcBef>
                <a:spcPts val="0"/>
              </a:spcBef>
              <a:spcAft>
                <a:spcPts val="0"/>
              </a:spcAft>
              <a:buSzPts val="7200"/>
              <a:buChar char="■"/>
              <a:defRPr/>
            </a:lvl9pPr>
          </a:lstStyle>
          <a:p/>
        </p:txBody>
      </p:sp>
      <p:sp>
        <p:nvSpPr>
          <p:cNvPr id="52" name="Google Shape;52;p11"/>
          <p:cNvSpPr txBox="1"/>
          <p:nvPr>
            <p:ph idx="12" type="sldNum"/>
          </p:nvPr>
        </p:nvSpPr>
        <p:spPr>
          <a:xfrm>
            <a:off x="33961000" y="26629742"/>
            <a:ext cx="2194500" cy="2239200"/>
          </a:xfrm>
          <a:prstGeom prst="rect">
            <a:avLst/>
          </a:prstGeom>
        </p:spPr>
        <p:txBody>
          <a:bodyPr anchorCtr="0" anchor="ctr" bIns="476525" lIns="476525" spcFirstLastPara="1" rIns="476525" wrap="square" tIns="4765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33961000" y="26629742"/>
            <a:ext cx="2194500" cy="2239200"/>
          </a:xfrm>
          <a:prstGeom prst="rect">
            <a:avLst/>
          </a:prstGeom>
        </p:spPr>
        <p:txBody>
          <a:bodyPr anchorCtr="0" anchor="ctr" bIns="476525" lIns="476525" spcFirstLastPara="1" rIns="476525" wrap="square" tIns="4765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2685000" y="12181333"/>
            <a:ext cx="31408500" cy="4898100"/>
          </a:xfrm>
          <a:prstGeom prst="rect">
            <a:avLst/>
          </a:prstGeom>
        </p:spPr>
        <p:txBody>
          <a:bodyPr anchorCtr="0" anchor="ctr" bIns="476525" lIns="476525" spcFirstLastPara="1" rIns="476525" wrap="square" tIns="476525">
            <a:normAutofit/>
          </a:bodyPr>
          <a:lstStyle>
            <a:lvl1pPr lvl="0" rtl="0" algn="ctr">
              <a:spcBef>
                <a:spcPts val="0"/>
              </a:spcBef>
              <a:spcAft>
                <a:spcPts val="0"/>
              </a:spcAft>
              <a:buSzPts val="18800"/>
              <a:buNone/>
              <a:defRPr sz="18800"/>
            </a:lvl1pPr>
            <a:lvl2pPr lvl="1" rtl="0" algn="ctr">
              <a:spcBef>
                <a:spcPts val="0"/>
              </a:spcBef>
              <a:spcAft>
                <a:spcPts val="0"/>
              </a:spcAft>
              <a:buSzPts val="18800"/>
              <a:buNone/>
              <a:defRPr sz="18800"/>
            </a:lvl2pPr>
            <a:lvl3pPr lvl="2" rtl="0" algn="ctr">
              <a:spcBef>
                <a:spcPts val="0"/>
              </a:spcBef>
              <a:spcAft>
                <a:spcPts val="0"/>
              </a:spcAft>
              <a:buSzPts val="18800"/>
              <a:buNone/>
              <a:defRPr sz="18800"/>
            </a:lvl3pPr>
            <a:lvl4pPr lvl="3" rtl="0" algn="ctr">
              <a:spcBef>
                <a:spcPts val="0"/>
              </a:spcBef>
              <a:spcAft>
                <a:spcPts val="0"/>
              </a:spcAft>
              <a:buSzPts val="18800"/>
              <a:buNone/>
              <a:defRPr sz="18800"/>
            </a:lvl4pPr>
            <a:lvl5pPr lvl="4" rtl="0" algn="ctr">
              <a:spcBef>
                <a:spcPts val="0"/>
              </a:spcBef>
              <a:spcAft>
                <a:spcPts val="0"/>
              </a:spcAft>
              <a:buSzPts val="18800"/>
              <a:buNone/>
              <a:defRPr sz="18800"/>
            </a:lvl5pPr>
            <a:lvl6pPr lvl="5" rtl="0" algn="ctr">
              <a:spcBef>
                <a:spcPts val="0"/>
              </a:spcBef>
              <a:spcAft>
                <a:spcPts val="0"/>
              </a:spcAft>
              <a:buSzPts val="18800"/>
              <a:buNone/>
              <a:defRPr sz="18800"/>
            </a:lvl6pPr>
            <a:lvl7pPr lvl="6" rtl="0" algn="ctr">
              <a:spcBef>
                <a:spcPts val="0"/>
              </a:spcBef>
              <a:spcAft>
                <a:spcPts val="0"/>
              </a:spcAft>
              <a:buSzPts val="18800"/>
              <a:buNone/>
              <a:defRPr sz="18800"/>
            </a:lvl7pPr>
            <a:lvl8pPr lvl="7" rtl="0" algn="ctr">
              <a:spcBef>
                <a:spcPts val="0"/>
              </a:spcBef>
              <a:spcAft>
                <a:spcPts val="0"/>
              </a:spcAft>
              <a:buSzPts val="18800"/>
              <a:buNone/>
              <a:defRPr sz="18800"/>
            </a:lvl8pPr>
            <a:lvl9pPr lvl="8" rtl="0" algn="ctr">
              <a:spcBef>
                <a:spcPts val="0"/>
              </a:spcBef>
              <a:spcAft>
                <a:spcPts val="0"/>
              </a:spcAft>
              <a:buSzPts val="18800"/>
              <a:buNone/>
              <a:defRPr sz="18800"/>
            </a:lvl9pPr>
          </a:lstStyle>
          <a:p/>
        </p:txBody>
      </p:sp>
      <p:sp>
        <p:nvSpPr>
          <p:cNvPr id="19" name="Google Shape;19;p3"/>
          <p:cNvSpPr txBox="1"/>
          <p:nvPr>
            <p:ph idx="12" type="sldNum"/>
          </p:nvPr>
        </p:nvSpPr>
        <p:spPr>
          <a:xfrm>
            <a:off x="33961000" y="26629742"/>
            <a:ext cx="2194500" cy="2239200"/>
          </a:xfrm>
          <a:prstGeom prst="rect">
            <a:avLst/>
          </a:prstGeom>
        </p:spPr>
        <p:txBody>
          <a:bodyPr anchorCtr="0" anchor="ctr" bIns="476525" lIns="476525" spcFirstLastPara="1" rIns="476525" wrap="square" tIns="4765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1246800" y="2531698"/>
            <a:ext cx="34082400" cy="3258000"/>
          </a:xfrm>
          <a:prstGeom prst="rect">
            <a:avLst/>
          </a:prstGeom>
        </p:spPr>
        <p:txBody>
          <a:bodyPr anchorCtr="0" anchor="t" bIns="476525" lIns="476525" spcFirstLastPara="1" rIns="476525" wrap="square" tIns="476525">
            <a:normAutofit/>
          </a:bodyPr>
          <a:lstStyle>
            <a:lvl1pPr lvl="0" rtl="0">
              <a:spcBef>
                <a:spcPts val="0"/>
              </a:spcBef>
              <a:spcAft>
                <a:spcPts val="0"/>
              </a:spcAft>
              <a:buSzPts val="15600"/>
              <a:buNone/>
              <a:defRPr/>
            </a:lvl1pPr>
            <a:lvl2pPr lvl="1" rtl="0">
              <a:spcBef>
                <a:spcPts val="0"/>
              </a:spcBef>
              <a:spcAft>
                <a:spcPts val="0"/>
              </a:spcAft>
              <a:buSzPts val="15600"/>
              <a:buNone/>
              <a:defRPr/>
            </a:lvl2pPr>
            <a:lvl3pPr lvl="2" rtl="0">
              <a:spcBef>
                <a:spcPts val="0"/>
              </a:spcBef>
              <a:spcAft>
                <a:spcPts val="0"/>
              </a:spcAft>
              <a:buSzPts val="15600"/>
              <a:buNone/>
              <a:defRPr/>
            </a:lvl3pPr>
            <a:lvl4pPr lvl="3" rtl="0">
              <a:spcBef>
                <a:spcPts val="0"/>
              </a:spcBef>
              <a:spcAft>
                <a:spcPts val="0"/>
              </a:spcAft>
              <a:buSzPts val="15600"/>
              <a:buNone/>
              <a:defRPr/>
            </a:lvl4pPr>
            <a:lvl5pPr lvl="4" rtl="0">
              <a:spcBef>
                <a:spcPts val="0"/>
              </a:spcBef>
              <a:spcAft>
                <a:spcPts val="0"/>
              </a:spcAft>
              <a:buSzPts val="15600"/>
              <a:buNone/>
              <a:defRPr/>
            </a:lvl5pPr>
            <a:lvl6pPr lvl="5" rtl="0">
              <a:spcBef>
                <a:spcPts val="0"/>
              </a:spcBef>
              <a:spcAft>
                <a:spcPts val="0"/>
              </a:spcAft>
              <a:buSzPts val="15600"/>
              <a:buNone/>
              <a:defRPr/>
            </a:lvl6pPr>
            <a:lvl7pPr lvl="6" rtl="0">
              <a:spcBef>
                <a:spcPts val="0"/>
              </a:spcBef>
              <a:spcAft>
                <a:spcPts val="0"/>
              </a:spcAft>
              <a:buSzPts val="15600"/>
              <a:buNone/>
              <a:defRPr/>
            </a:lvl7pPr>
            <a:lvl8pPr lvl="7" rtl="0">
              <a:spcBef>
                <a:spcPts val="0"/>
              </a:spcBef>
              <a:spcAft>
                <a:spcPts val="0"/>
              </a:spcAft>
              <a:buSzPts val="15600"/>
              <a:buNone/>
              <a:defRPr/>
            </a:lvl8pPr>
            <a:lvl9pPr lvl="8" rtl="0">
              <a:spcBef>
                <a:spcPts val="0"/>
              </a:spcBef>
              <a:spcAft>
                <a:spcPts val="0"/>
              </a:spcAft>
              <a:buSzPts val="15600"/>
              <a:buNone/>
              <a:defRPr/>
            </a:lvl9pPr>
          </a:lstStyle>
          <a:p/>
        </p:txBody>
      </p:sp>
      <p:sp>
        <p:nvSpPr>
          <p:cNvPr id="22" name="Google Shape;22;p4"/>
          <p:cNvSpPr txBox="1"/>
          <p:nvPr>
            <p:ph idx="1" type="body"/>
          </p:nvPr>
        </p:nvSpPr>
        <p:spPr>
          <a:xfrm>
            <a:off x="1246800" y="6556302"/>
            <a:ext cx="34082400" cy="19435500"/>
          </a:xfrm>
          <a:prstGeom prst="rect">
            <a:avLst/>
          </a:prstGeom>
        </p:spPr>
        <p:txBody>
          <a:bodyPr anchorCtr="0" anchor="t" bIns="476525" lIns="476525" spcFirstLastPara="1" rIns="476525" wrap="square" tIns="476525">
            <a:normAutofit/>
          </a:bodyPr>
          <a:lstStyle>
            <a:lvl1pPr indent="-825500" lvl="0" marL="457200" rtl="0">
              <a:spcBef>
                <a:spcPts val="0"/>
              </a:spcBef>
              <a:spcAft>
                <a:spcPts val="0"/>
              </a:spcAft>
              <a:buSzPts val="9400"/>
              <a:buChar char="●"/>
              <a:defRPr/>
            </a:lvl1pPr>
            <a:lvl2pPr indent="-685800" lvl="1" marL="914400" rtl="0">
              <a:spcBef>
                <a:spcPts val="0"/>
              </a:spcBef>
              <a:spcAft>
                <a:spcPts val="0"/>
              </a:spcAft>
              <a:buSzPts val="7200"/>
              <a:buChar char="○"/>
              <a:defRPr/>
            </a:lvl2pPr>
            <a:lvl3pPr indent="-685800" lvl="2" marL="1371600" rtl="0">
              <a:spcBef>
                <a:spcPts val="0"/>
              </a:spcBef>
              <a:spcAft>
                <a:spcPts val="0"/>
              </a:spcAft>
              <a:buSzPts val="7200"/>
              <a:buChar char="■"/>
              <a:defRPr/>
            </a:lvl3pPr>
            <a:lvl4pPr indent="-685800" lvl="3" marL="1828800" rtl="0">
              <a:spcBef>
                <a:spcPts val="0"/>
              </a:spcBef>
              <a:spcAft>
                <a:spcPts val="0"/>
              </a:spcAft>
              <a:buSzPts val="7200"/>
              <a:buChar char="●"/>
              <a:defRPr/>
            </a:lvl4pPr>
            <a:lvl5pPr indent="-685800" lvl="4" marL="2286000" rtl="0">
              <a:spcBef>
                <a:spcPts val="0"/>
              </a:spcBef>
              <a:spcAft>
                <a:spcPts val="0"/>
              </a:spcAft>
              <a:buSzPts val="7200"/>
              <a:buChar char="○"/>
              <a:defRPr/>
            </a:lvl5pPr>
            <a:lvl6pPr indent="-685800" lvl="5" marL="2743200" rtl="0">
              <a:spcBef>
                <a:spcPts val="0"/>
              </a:spcBef>
              <a:spcAft>
                <a:spcPts val="0"/>
              </a:spcAft>
              <a:buSzPts val="7200"/>
              <a:buChar char="■"/>
              <a:defRPr/>
            </a:lvl6pPr>
            <a:lvl7pPr indent="-685800" lvl="6" marL="3200400" rtl="0">
              <a:spcBef>
                <a:spcPts val="0"/>
              </a:spcBef>
              <a:spcAft>
                <a:spcPts val="0"/>
              </a:spcAft>
              <a:buSzPts val="7200"/>
              <a:buChar char="●"/>
              <a:defRPr/>
            </a:lvl7pPr>
            <a:lvl8pPr indent="-685800" lvl="7" marL="3657600" rtl="0">
              <a:spcBef>
                <a:spcPts val="0"/>
              </a:spcBef>
              <a:spcAft>
                <a:spcPts val="0"/>
              </a:spcAft>
              <a:buSzPts val="7200"/>
              <a:buChar char="○"/>
              <a:defRPr/>
            </a:lvl8pPr>
            <a:lvl9pPr indent="-685800" lvl="8" marL="4114800" rtl="0">
              <a:spcBef>
                <a:spcPts val="0"/>
              </a:spcBef>
              <a:spcAft>
                <a:spcPts val="0"/>
              </a:spcAft>
              <a:buSzPts val="7200"/>
              <a:buChar char="■"/>
              <a:defRPr/>
            </a:lvl9pPr>
          </a:lstStyle>
          <a:p/>
        </p:txBody>
      </p:sp>
      <p:sp>
        <p:nvSpPr>
          <p:cNvPr id="23" name="Google Shape;23;p4"/>
          <p:cNvSpPr txBox="1"/>
          <p:nvPr>
            <p:ph idx="12" type="sldNum"/>
          </p:nvPr>
        </p:nvSpPr>
        <p:spPr>
          <a:xfrm>
            <a:off x="33961000" y="26629742"/>
            <a:ext cx="2194500" cy="2239200"/>
          </a:xfrm>
          <a:prstGeom prst="rect">
            <a:avLst/>
          </a:prstGeom>
        </p:spPr>
        <p:txBody>
          <a:bodyPr anchorCtr="0" anchor="ctr" bIns="476525" lIns="476525" spcFirstLastPara="1" rIns="476525" wrap="square" tIns="4765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1246800" y="2531698"/>
            <a:ext cx="34082400" cy="3258000"/>
          </a:xfrm>
          <a:prstGeom prst="rect">
            <a:avLst/>
          </a:prstGeom>
        </p:spPr>
        <p:txBody>
          <a:bodyPr anchorCtr="0" anchor="t" bIns="476525" lIns="476525" spcFirstLastPara="1" rIns="476525" wrap="square" tIns="476525">
            <a:normAutofit/>
          </a:bodyPr>
          <a:lstStyle>
            <a:lvl1pPr lvl="0" rtl="0">
              <a:spcBef>
                <a:spcPts val="0"/>
              </a:spcBef>
              <a:spcAft>
                <a:spcPts val="0"/>
              </a:spcAft>
              <a:buSzPts val="15600"/>
              <a:buNone/>
              <a:defRPr/>
            </a:lvl1pPr>
            <a:lvl2pPr lvl="1" rtl="0">
              <a:spcBef>
                <a:spcPts val="0"/>
              </a:spcBef>
              <a:spcAft>
                <a:spcPts val="0"/>
              </a:spcAft>
              <a:buSzPts val="15600"/>
              <a:buNone/>
              <a:defRPr/>
            </a:lvl2pPr>
            <a:lvl3pPr lvl="2" rtl="0">
              <a:spcBef>
                <a:spcPts val="0"/>
              </a:spcBef>
              <a:spcAft>
                <a:spcPts val="0"/>
              </a:spcAft>
              <a:buSzPts val="15600"/>
              <a:buNone/>
              <a:defRPr/>
            </a:lvl3pPr>
            <a:lvl4pPr lvl="3" rtl="0">
              <a:spcBef>
                <a:spcPts val="0"/>
              </a:spcBef>
              <a:spcAft>
                <a:spcPts val="0"/>
              </a:spcAft>
              <a:buSzPts val="15600"/>
              <a:buNone/>
              <a:defRPr/>
            </a:lvl4pPr>
            <a:lvl5pPr lvl="4" rtl="0">
              <a:spcBef>
                <a:spcPts val="0"/>
              </a:spcBef>
              <a:spcAft>
                <a:spcPts val="0"/>
              </a:spcAft>
              <a:buSzPts val="15600"/>
              <a:buNone/>
              <a:defRPr/>
            </a:lvl5pPr>
            <a:lvl6pPr lvl="5" rtl="0">
              <a:spcBef>
                <a:spcPts val="0"/>
              </a:spcBef>
              <a:spcAft>
                <a:spcPts val="0"/>
              </a:spcAft>
              <a:buSzPts val="15600"/>
              <a:buNone/>
              <a:defRPr/>
            </a:lvl6pPr>
            <a:lvl7pPr lvl="6" rtl="0">
              <a:spcBef>
                <a:spcPts val="0"/>
              </a:spcBef>
              <a:spcAft>
                <a:spcPts val="0"/>
              </a:spcAft>
              <a:buSzPts val="15600"/>
              <a:buNone/>
              <a:defRPr/>
            </a:lvl7pPr>
            <a:lvl8pPr lvl="7" rtl="0">
              <a:spcBef>
                <a:spcPts val="0"/>
              </a:spcBef>
              <a:spcAft>
                <a:spcPts val="0"/>
              </a:spcAft>
              <a:buSzPts val="15600"/>
              <a:buNone/>
              <a:defRPr/>
            </a:lvl8pPr>
            <a:lvl9pPr lvl="8" rtl="0">
              <a:spcBef>
                <a:spcPts val="0"/>
              </a:spcBef>
              <a:spcAft>
                <a:spcPts val="0"/>
              </a:spcAft>
              <a:buSzPts val="15600"/>
              <a:buNone/>
              <a:defRPr/>
            </a:lvl9pPr>
          </a:lstStyle>
          <a:p/>
        </p:txBody>
      </p:sp>
      <p:sp>
        <p:nvSpPr>
          <p:cNvPr id="26" name="Google Shape;26;p5"/>
          <p:cNvSpPr txBox="1"/>
          <p:nvPr>
            <p:ph idx="1" type="body"/>
          </p:nvPr>
        </p:nvSpPr>
        <p:spPr>
          <a:xfrm>
            <a:off x="1246800" y="6556302"/>
            <a:ext cx="15999600" cy="19435500"/>
          </a:xfrm>
          <a:prstGeom prst="rect">
            <a:avLst/>
          </a:prstGeom>
        </p:spPr>
        <p:txBody>
          <a:bodyPr anchorCtr="0" anchor="t" bIns="476525" lIns="476525" spcFirstLastPara="1" rIns="476525" wrap="square" tIns="476525">
            <a:normAutofit/>
          </a:bodyPr>
          <a:lstStyle>
            <a:lvl1pPr indent="-685800" lvl="0" marL="457200" rtl="0">
              <a:spcBef>
                <a:spcPts val="0"/>
              </a:spcBef>
              <a:spcAft>
                <a:spcPts val="0"/>
              </a:spcAft>
              <a:buSzPts val="7200"/>
              <a:buChar char="●"/>
              <a:defRPr sz="7200"/>
            </a:lvl1pPr>
            <a:lvl2pPr indent="-628650" lvl="1" marL="914400" rtl="0">
              <a:spcBef>
                <a:spcPts val="0"/>
              </a:spcBef>
              <a:spcAft>
                <a:spcPts val="0"/>
              </a:spcAft>
              <a:buSzPts val="6300"/>
              <a:buChar char="○"/>
              <a:defRPr sz="6300"/>
            </a:lvl2pPr>
            <a:lvl3pPr indent="-628650" lvl="2" marL="1371600" rtl="0">
              <a:spcBef>
                <a:spcPts val="0"/>
              </a:spcBef>
              <a:spcAft>
                <a:spcPts val="0"/>
              </a:spcAft>
              <a:buSzPts val="6300"/>
              <a:buChar char="■"/>
              <a:defRPr sz="6300"/>
            </a:lvl3pPr>
            <a:lvl4pPr indent="-628650" lvl="3" marL="1828800" rtl="0">
              <a:spcBef>
                <a:spcPts val="0"/>
              </a:spcBef>
              <a:spcAft>
                <a:spcPts val="0"/>
              </a:spcAft>
              <a:buSzPts val="6300"/>
              <a:buChar char="●"/>
              <a:defRPr sz="6300"/>
            </a:lvl4pPr>
            <a:lvl5pPr indent="-628650" lvl="4" marL="2286000" rtl="0">
              <a:spcBef>
                <a:spcPts val="0"/>
              </a:spcBef>
              <a:spcAft>
                <a:spcPts val="0"/>
              </a:spcAft>
              <a:buSzPts val="6300"/>
              <a:buChar char="○"/>
              <a:defRPr sz="6300"/>
            </a:lvl5pPr>
            <a:lvl6pPr indent="-628650" lvl="5" marL="2743200" rtl="0">
              <a:spcBef>
                <a:spcPts val="0"/>
              </a:spcBef>
              <a:spcAft>
                <a:spcPts val="0"/>
              </a:spcAft>
              <a:buSzPts val="6300"/>
              <a:buChar char="■"/>
              <a:defRPr sz="6300"/>
            </a:lvl6pPr>
            <a:lvl7pPr indent="-628650" lvl="6" marL="3200400" rtl="0">
              <a:spcBef>
                <a:spcPts val="0"/>
              </a:spcBef>
              <a:spcAft>
                <a:spcPts val="0"/>
              </a:spcAft>
              <a:buSzPts val="6300"/>
              <a:buChar char="●"/>
              <a:defRPr sz="6300"/>
            </a:lvl7pPr>
            <a:lvl8pPr indent="-628650" lvl="7" marL="3657600" rtl="0">
              <a:spcBef>
                <a:spcPts val="0"/>
              </a:spcBef>
              <a:spcAft>
                <a:spcPts val="0"/>
              </a:spcAft>
              <a:buSzPts val="6300"/>
              <a:buChar char="○"/>
              <a:defRPr sz="6300"/>
            </a:lvl8pPr>
            <a:lvl9pPr indent="-628650" lvl="8" marL="4114800" rtl="0">
              <a:spcBef>
                <a:spcPts val="0"/>
              </a:spcBef>
              <a:spcAft>
                <a:spcPts val="0"/>
              </a:spcAft>
              <a:buSzPts val="6300"/>
              <a:buChar char="■"/>
              <a:defRPr sz="6300"/>
            </a:lvl9pPr>
          </a:lstStyle>
          <a:p/>
        </p:txBody>
      </p:sp>
      <p:sp>
        <p:nvSpPr>
          <p:cNvPr id="27" name="Google Shape;27;p5"/>
          <p:cNvSpPr txBox="1"/>
          <p:nvPr>
            <p:ph idx="2" type="body"/>
          </p:nvPr>
        </p:nvSpPr>
        <p:spPr>
          <a:xfrm>
            <a:off x="19329600" y="6556302"/>
            <a:ext cx="15999600" cy="19435500"/>
          </a:xfrm>
          <a:prstGeom prst="rect">
            <a:avLst/>
          </a:prstGeom>
        </p:spPr>
        <p:txBody>
          <a:bodyPr anchorCtr="0" anchor="t" bIns="476525" lIns="476525" spcFirstLastPara="1" rIns="476525" wrap="square" tIns="476525">
            <a:normAutofit/>
          </a:bodyPr>
          <a:lstStyle>
            <a:lvl1pPr indent="-685800" lvl="0" marL="457200" rtl="0">
              <a:spcBef>
                <a:spcPts val="0"/>
              </a:spcBef>
              <a:spcAft>
                <a:spcPts val="0"/>
              </a:spcAft>
              <a:buSzPts val="7200"/>
              <a:buChar char="●"/>
              <a:defRPr sz="7200"/>
            </a:lvl1pPr>
            <a:lvl2pPr indent="-628650" lvl="1" marL="914400" rtl="0">
              <a:spcBef>
                <a:spcPts val="0"/>
              </a:spcBef>
              <a:spcAft>
                <a:spcPts val="0"/>
              </a:spcAft>
              <a:buSzPts val="6300"/>
              <a:buChar char="○"/>
              <a:defRPr sz="6300"/>
            </a:lvl2pPr>
            <a:lvl3pPr indent="-628650" lvl="2" marL="1371600" rtl="0">
              <a:spcBef>
                <a:spcPts val="0"/>
              </a:spcBef>
              <a:spcAft>
                <a:spcPts val="0"/>
              </a:spcAft>
              <a:buSzPts val="6300"/>
              <a:buChar char="■"/>
              <a:defRPr sz="6300"/>
            </a:lvl3pPr>
            <a:lvl4pPr indent="-628650" lvl="3" marL="1828800" rtl="0">
              <a:spcBef>
                <a:spcPts val="0"/>
              </a:spcBef>
              <a:spcAft>
                <a:spcPts val="0"/>
              </a:spcAft>
              <a:buSzPts val="6300"/>
              <a:buChar char="●"/>
              <a:defRPr sz="6300"/>
            </a:lvl4pPr>
            <a:lvl5pPr indent="-628650" lvl="4" marL="2286000" rtl="0">
              <a:spcBef>
                <a:spcPts val="0"/>
              </a:spcBef>
              <a:spcAft>
                <a:spcPts val="0"/>
              </a:spcAft>
              <a:buSzPts val="6300"/>
              <a:buChar char="○"/>
              <a:defRPr sz="6300"/>
            </a:lvl5pPr>
            <a:lvl6pPr indent="-628650" lvl="5" marL="2743200" rtl="0">
              <a:spcBef>
                <a:spcPts val="0"/>
              </a:spcBef>
              <a:spcAft>
                <a:spcPts val="0"/>
              </a:spcAft>
              <a:buSzPts val="6300"/>
              <a:buChar char="■"/>
              <a:defRPr sz="6300"/>
            </a:lvl6pPr>
            <a:lvl7pPr indent="-628650" lvl="6" marL="3200400" rtl="0">
              <a:spcBef>
                <a:spcPts val="0"/>
              </a:spcBef>
              <a:spcAft>
                <a:spcPts val="0"/>
              </a:spcAft>
              <a:buSzPts val="6300"/>
              <a:buChar char="●"/>
              <a:defRPr sz="6300"/>
            </a:lvl7pPr>
            <a:lvl8pPr indent="-628650" lvl="7" marL="3657600" rtl="0">
              <a:spcBef>
                <a:spcPts val="0"/>
              </a:spcBef>
              <a:spcAft>
                <a:spcPts val="0"/>
              </a:spcAft>
              <a:buSzPts val="6300"/>
              <a:buChar char="○"/>
              <a:defRPr sz="6300"/>
            </a:lvl8pPr>
            <a:lvl9pPr indent="-628650" lvl="8" marL="4114800" rtl="0">
              <a:spcBef>
                <a:spcPts val="0"/>
              </a:spcBef>
              <a:spcAft>
                <a:spcPts val="0"/>
              </a:spcAft>
              <a:buSzPts val="6300"/>
              <a:buChar char="■"/>
              <a:defRPr sz="6300"/>
            </a:lvl9pPr>
          </a:lstStyle>
          <a:p/>
        </p:txBody>
      </p:sp>
      <p:sp>
        <p:nvSpPr>
          <p:cNvPr id="28" name="Google Shape;28;p5"/>
          <p:cNvSpPr txBox="1"/>
          <p:nvPr>
            <p:ph idx="12" type="sldNum"/>
          </p:nvPr>
        </p:nvSpPr>
        <p:spPr>
          <a:xfrm>
            <a:off x="33961000" y="26629742"/>
            <a:ext cx="2194500" cy="2239200"/>
          </a:xfrm>
          <a:prstGeom prst="rect">
            <a:avLst/>
          </a:prstGeom>
        </p:spPr>
        <p:txBody>
          <a:bodyPr anchorCtr="0" anchor="ctr" bIns="476525" lIns="476525" spcFirstLastPara="1" rIns="476525" wrap="square" tIns="4765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1246800" y="2531698"/>
            <a:ext cx="34082400" cy="3258000"/>
          </a:xfrm>
          <a:prstGeom prst="rect">
            <a:avLst/>
          </a:prstGeom>
        </p:spPr>
        <p:txBody>
          <a:bodyPr anchorCtr="0" anchor="t" bIns="476525" lIns="476525" spcFirstLastPara="1" rIns="476525" wrap="square" tIns="476525">
            <a:normAutofit/>
          </a:bodyPr>
          <a:lstStyle>
            <a:lvl1pPr lvl="0" rtl="0">
              <a:spcBef>
                <a:spcPts val="0"/>
              </a:spcBef>
              <a:spcAft>
                <a:spcPts val="0"/>
              </a:spcAft>
              <a:buSzPts val="15600"/>
              <a:buNone/>
              <a:defRPr/>
            </a:lvl1pPr>
            <a:lvl2pPr lvl="1" rtl="0">
              <a:spcBef>
                <a:spcPts val="0"/>
              </a:spcBef>
              <a:spcAft>
                <a:spcPts val="0"/>
              </a:spcAft>
              <a:buSzPts val="15600"/>
              <a:buNone/>
              <a:defRPr/>
            </a:lvl2pPr>
            <a:lvl3pPr lvl="2" rtl="0">
              <a:spcBef>
                <a:spcPts val="0"/>
              </a:spcBef>
              <a:spcAft>
                <a:spcPts val="0"/>
              </a:spcAft>
              <a:buSzPts val="15600"/>
              <a:buNone/>
              <a:defRPr/>
            </a:lvl3pPr>
            <a:lvl4pPr lvl="3" rtl="0">
              <a:spcBef>
                <a:spcPts val="0"/>
              </a:spcBef>
              <a:spcAft>
                <a:spcPts val="0"/>
              </a:spcAft>
              <a:buSzPts val="15600"/>
              <a:buNone/>
              <a:defRPr/>
            </a:lvl4pPr>
            <a:lvl5pPr lvl="4" rtl="0">
              <a:spcBef>
                <a:spcPts val="0"/>
              </a:spcBef>
              <a:spcAft>
                <a:spcPts val="0"/>
              </a:spcAft>
              <a:buSzPts val="15600"/>
              <a:buNone/>
              <a:defRPr/>
            </a:lvl5pPr>
            <a:lvl6pPr lvl="5" rtl="0">
              <a:spcBef>
                <a:spcPts val="0"/>
              </a:spcBef>
              <a:spcAft>
                <a:spcPts val="0"/>
              </a:spcAft>
              <a:buSzPts val="15600"/>
              <a:buNone/>
              <a:defRPr/>
            </a:lvl6pPr>
            <a:lvl7pPr lvl="6" rtl="0">
              <a:spcBef>
                <a:spcPts val="0"/>
              </a:spcBef>
              <a:spcAft>
                <a:spcPts val="0"/>
              </a:spcAft>
              <a:buSzPts val="15600"/>
              <a:buNone/>
              <a:defRPr/>
            </a:lvl7pPr>
            <a:lvl8pPr lvl="7" rtl="0">
              <a:spcBef>
                <a:spcPts val="0"/>
              </a:spcBef>
              <a:spcAft>
                <a:spcPts val="0"/>
              </a:spcAft>
              <a:buSzPts val="15600"/>
              <a:buNone/>
              <a:defRPr/>
            </a:lvl8pPr>
            <a:lvl9pPr lvl="8" rtl="0">
              <a:spcBef>
                <a:spcPts val="0"/>
              </a:spcBef>
              <a:spcAft>
                <a:spcPts val="0"/>
              </a:spcAft>
              <a:buSzPts val="15600"/>
              <a:buNone/>
              <a:defRPr/>
            </a:lvl9pPr>
          </a:lstStyle>
          <a:p/>
        </p:txBody>
      </p:sp>
      <p:sp>
        <p:nvSpPr>
          <p:cNvPr id="31" name="Google Shape;31;p6"/>
          <p:cNvSpPr txBox="1"/>
          <p:nvPr>
            <p:ph idx="12" type="sldNum"/>
          </p:nvPr>
        </p:nvSpPr>
        <p:spPr>
          <a:xfrm>
            <a:off x="33961000" y="26629742"/>
            <a:ext cx="2194500" cy="2239200"/>
          </a:xfrm>
          <a:prstGeom prst="rect">
            <a:avLst/>
          </a:prstGeom>
        </p:spPr>
        <p:txBody>
          <a:bodyPr anchorCtr="0" anchor="ctr" bIns="476525" lIns="476525" spcFirstLastPara="1" rIns="476525" wrap="square" tIns="4765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1246800" y="3160747"/>
            <a:ext cx="11232000" cy="4299300"/>
          </a:xfrm>
          <a:prstGeom prst="rect">
            <a:avLst/>
          </a:prstGeom>
        </p:spPr>
        <p:txBody>
          <a:bodyPr anchorCtr="0" anchor="b" bIns="476525" lIns="476525" spcFirstLastPara="1" rIns="476525" wrap="square" tIns="476525">
            <a:normAutofit/>
          </a:bodyPr>
          <a:lstStyle>
            <a:lvl1pPr lvl="0" rtl="0">
              <a:spcBef>
                <a:spcPts val="0"/>
              </a:spcBef>
              <a:spcAft>
                <a:spcPts val="0"/>
              </a:spcAft>
              <a:buSzPts val="12500"/>
              <a:buNone/>
              <a:defRPr sz="12500"/>
            </a:lvl1pPr>
            <a:lvl2pPr lvl="1" rtl="0">
              <a:spcBef>
                <a:spcPts val="0"/>
              </a:spcBef>
              <a:spcAft>
                <a:spcPts val="0"/>
              </a:spcAft>
              <a:buSzPts val="12500"/>
              <a:buNone/>
              <a:defRPr sz="12500"/>
            </a:lvl2pPr>
            <a:lvl3pPr lvl="2" rtl="0">
              <a:spcBef>
                <a:spcPts val="0"/>
              </a:spcBef>
              <a:spcAft>
                <a:spcPts val="0"/>
              </a:spcAft>
              <a:buSzPts val="12500"/>
              <a:buNone/>
              <a:defRPr sz="12500"/>
            </a:lvl3pPr>
            <a:lvl4pPr lvl="3" rtl="0">
              <a:spcBef>
                <a:spcPts val="0"/>
              </a:spcBef>
              <a:spcAft>
                <a:spcPts val="0"/>
              </a:spcAft>
              <a:buSzPts val="12500"/>
              <a:buNone/>
              <a:defRPr sz="12500"/>
            </a:lvl4pPr>
            <a:lvl5pPr lvl="4" rtl="0">
              <a:spcBef>
                <a:spcPts val="0"/>
              </a:spcBef>
              <a:spcAft>
                <a:spcPts val="0"/>
              </a:spcAft>
              <a:buSzPts val="12500"/>
              <a:buNone/>
              <a:defRPr sz="12500"/>
            </a:lvl5pPr>
            <a:lvl6pPr lvl="5" rtl="0">
              <a:spcBef>
                <a:spcPts val="0"/>
              </a:spcBef>
              <a:spcAft>
                <a:spcPts val="0"/>
              </a:spcAft>
              <a:buSzPts val="12500"/>
              <a:buNone/>
              <a:defRPr sz="12500"/>
            </a:lvl6pPr>
            <a:lvl7pPr lvl="6" rtl="0">
              <a:spcBef>
                <a:spcPts val="0"/>
              </a:spcBef>
              <a:spcAft>
                <a:spcPts val="0"/>
              </a:spcAft>
              <a:buSzPts val="12500"/>
              <a:buNone/>
              <a:defRPr sz="12500"/>
            </a:lvl7pPr>
            <a:lvl8pPr lvl="7" rtl="0">
              <a:spcBef>
                <a:spcPts val="0"/>
              </a:spcBef>
              <a:spcAft>
                <a:spcPts val="0"/>
              </a:spcAft>
              <a:buSzPts val="12500"/>
              <a:buNone/>
              <a:defRPr sz="12500"/>
            </a:lvl8pPr>
            <a:lvl9pPr lvl="8" rtl="0">
              <a:spcBef>
                <a:spcPts val="0"/>
              </a:spcBef>
              <a:spcAft>
                <a:spcPts val="0"/>
              </a:spcAft>
              <a:buSzPts val="12500"/>
              <a:buNone/>
              <a:defRPr sz="12500"/>
            </a:lvl9pPr>
          </a:lstStyle>
          <a:p/>
        </p:txBody>
      </p:sp>
      <p:sp>
        <p:nvSpPr>
          <p:cNvPr id="34" name="Google Shape;34;p7"/>
          <p:cNvSpPr txBox="1"/>
          <p:nvPr>
            <p:ph idx="1" type="body"/>
          </p:nvPr>
        </p:nvSpPr>
        <p:spPr>
          <a:xfrm>
            <a:off x="1246800" y="7905280"/>
            <a:ext cx="11232000" cy="18087300"/>
          </a:xfrm>
          <a:prstGeom prst="rect">
            <a:avLst/>
          </a:prstGeom>
        </p:spPr>
        <p:txBody>
          <a:bodyPr anchorCtr="0" anchor="t" bIns="476525" lIns="476525" spcFirstLastPara="1" rIns="476525" wrap="square" tIns="476525">
            <a:normAutofit/>
          </a:bodyPr>
          <a:lstStyle>
            <a:lvl1pPr indent="-628650" lvl="0" marL="457200" rtl="0">
              <a:spcBef>
                <a:spcPts val="0"/>
              </a:spcBef>
              <a:spcAft>
                <a:spcPts val="0"/>
              </a:spcAft>
              <a:buSzPts val="6300"/>
              <a:buChar char="●"/>
              <a:defRPr sz="6300"/>
            </a:lvl1pPr>
            <a:lvl2pPr indent="-628650" lvl="1" marL="914400" rtl="0">
              <a:spcBef>
                <a:spcPts val="0"/>
              </a:spcBef>
              <a:spcAft>
                <a:spcPts val="0"/>
              </a:spcAft>
              <a:buSzPts val="6300"/>
              <a:buChar char="○"/>
              <a:defRPr sz="6300"/>
            </a:lvl2pPr>
            <a:lvl3pPr indent="-628650" lvl="2" marL="1371600" rtl="0">
              <a:spcBef>
                <a:spcPts val="0"/>
              </a:spcBef>
              <a:spcAft>
                <a:spcPts val="0"/>
              </a:spcAft>
              <a:buSzPts val="6300"/>
              <a:buChar char="■"/>
              <a:defRPr sz="6300"/>
            </a:lvl3pPr>
            <a:lvl4pPr indent="-628650" lvl="3" marL="1828800" rtl="0">
              <a:spcBef>
                <a:spcPts val="0"/>
              </a:spcBef>
              <a:spcAft>
                <a:spcPts val="0"/>
              </a:spcAft>
              <a:buSzPts val="6300"/>
              <a:buChar char="●"/>
              <a:defRPr sz="6300"/>
            </a:lvl4pPr>
            <a:lvl5pPr indent="-628650" lvl="4" marL="2286000" rtl="0">
              <a:spcBef>
                <a:spcPts val="0"/>
              </a:spcBef>
              <a:spcAft>
                <a:spcPts val="0"/>
              </a:spcAft>
              <a:buSzPts val="6300"/>
              <a:buChar char="○"/>
              <a:defRPr sz="6300"/>
            </a:lvl5pPr>
            <a:lvl6pPr indent="-628650" lvl="5" marL="2743200" rtl="0">
              <a:spcBef>
                <a:spcPts val="0"/>
              </a:spcBef>
              <a:spcAft>
                <a:spcPts val="0"/>
              </a:spcAft>
              <a:buSzPts val="6300"/>
              <a:buChar char="■"/>
              <a:defRPr sz="6300"/>
            </a:lvl6pPr>
            <a:lvl7pPr indent="-628650" lvl="6" marL="3200400" rtl="0">
              <a:spcBef>
                <a:spcPts val="0"/>
              </a:spcBef>
              <a:spcAft>
                <a:spcPts val="0"/>
              </a:spcAft>
              <a:buSzPts val="6300"/>
              <a:buChar char="●"/>
              <a:defRPr sz="6300"/>
            </a:lvl7pPr>
            <a:lvl8pPr indent="-628650" lvl="7" marL="3657600" rtl="0">
              <a:spcBef>
                <a:spcPts val="0"/>
              </a:spcBef>
              <a:spcAft>
                <a:spcPts val="0"/>
              </a:spcAft>
              <a:buSzPts val="6300"/>
              <a:buChar char="○"/>
              <a:defRPr sz="6300"/>
            </a:lvl8pPr>
            <a:lvl9pPr indent="-628650" lvl="8" marL="4114800" rtl="0">
              <a:spcBef>
                <a:spcPts val="0"/>
              </a:spcBef>
              <a:spcAft>
                <a:spcPts val="0"/>
              </a:spcAft>
              <a:buSzPts val="6300"/>
              <a:buChar char="■"/>
              <a:defRPr sz="6300"/>
            </a:lvl9pPr>
          </a:lstStyle>
          <a:p/>
        </p:txBody>
      </p:sp>
      <p:sp>
        <p:nvSpPr>
          <p:cNvPr id="35" name="Google Shape;35;p7"/>
          <p:cNvSpPr txBox="1"/>
          <p:nvPr>
            <p:ph idx="12" type="sldNum"/>
          </p:nvPr>
        </p:nvSpPr>
        <p:spPr>
          <a:xfrm>
            <a:off x="33961000" y="26629742"/>
            <a:ext cx="2194500" cy="2239200"/>
          </a:xfrm>
          <a:prstGeom prst="rect">
            <a:avLst/>
          </a:prstGeom>
        </p:spPr>
        <p:txBody>
          <a:bodyPr anchorCtr="0" anchor="ctr" bIns="476525" lIns="476525" spcFirstLastPara="1" rIns="476525" wrap="square" tIns="4765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1961000" y="2994347"/>
            <a:ext cx="24908400" cy="23272200"/>
          </a:xfrm>
          <a:prstGeom prst="rect">
            <a:avLst/>
          </a:prstGeom>
        </p:spPr>
        <p:txBody>
          <a:bodyPr anchorCtr="0" anchor="ctr" bIns="476525" lIns="476525" spcFirstLastPara="1" rIns="476525" wrap="square" tIns="476525">
            <a:normAutofit/>
          </a:bodyPr>
          <a:lstStyle>
            <a:lvl1pPr lvl="0" rtl="0">
              <a:spcBef>
                <a:spcPts val="0"/>
              </a:spcBef>
              <a:spcAft>
                <a:spcPts val="0"/>
              </a:spcAft>
              <a:buClr>
                <a:schemeClr val="lt1"/>
              </a:buClr>
              <a:buSzPts val="25000"/>
              <a:buNone/>
              <a:defRPr sz="25000">
                <a:solidFill>
                  <a:schemeClr val="lt1"/>
                </a:solidFill>
              </a:defRPr>
            </a:lvl1pPr>
            <a:lvl2pPr lvl="1" rtl="0">
              <a:spcBef>
                <a:spcPts val="0"/>
              </a:spcBef>
              <a:spcAft>
                <a:spcPts val="0"/>
              </a:spcAft>
              <a:buClr>
                <a:schemeClr val="lt1"/>
              </a:buClr>
              <a:buSzPts val="25000"/>
              <a:buNone/>
              <a:defRPr sz="25000">
                <a:solidFill>
                  <a:schemeClr val="lt1"/>
                </a:solidFill>
              </a:defRPr>
            </a:lvl2pPr>
            <a:lvl3pPr lvl="2" rtl="0">
              <a:spcBef>
                <a:spcPts val="0"/>
              </a:spcBef>
              <a:spcAft>
                <a:spcPts val="0"/>
              </a:spcAft>
              <a:buClr>
                <a:schemeClr val="lt1"/>
              </a:buClr>
              <a:buSzPts val="25000"/>
              <a:buNone/>
              <a:defRPr sz="25000">
                <a:solidFill>
                  <a:schemeClr val="lt1"/>
                </a:solidFill>
              </a:defRPr>
            </a:lvl3pPr>
            <a:lvl4pPr lvl="3" rtl="0">
              <a:spcBef>
                <a:spcPts val="0"/>
              </a:spcBef>
              <a:spcAft>
                <a:spcPts val="0"/>
              </a:spcAft>
              <a:buClr>
                <a:schemeClr val="lt1"/>
              </a:buClr>
              <a:buSzPts val="25000"/>
              <a:buNone/>
              <a:defRPr sz="25000">
                <a:solidFill>
                  <a:schemeClr val="lt1"/>
                </a:solidFill>
              </a:defRPr>
            </a:lvl4pPr>
            <a:lvl5pPr lvl="4" rtl="0">
              <a:spcBef>
                <a:spcPts val="0"/>
              </a:spcBef>
              <a:spcAft>
                <a:spcPts val="0"/>
              </a:spcAft>
              <a:buClr>
                <a:schemeClr val="lt1"/>
              </a:buClr>
              <a:buSzPts val="25000"/>
              <a:buNone/>
              <a:defRPr sz="25000">
                <a:solidFill>
                  <a:schemeClr val="lt1"/>
                </a:solidFill>
              </a:defRPr>
            </a:lvl5pPr>
            <a:lvl6pPr lvl="5" rtl="0">
              <a:spcBef>
                <a:spcPts val="0"/>
              </a:spcBef>
              <a:spcAft>
                <a:spcPts val="0"/>
              </a:spcAft>
              <a:buClr>
                <a:schemeClr val="lt1"/>
              </a:buClr>
              <a:buSzPts val="25000"/>
              <a:buNone/>
              <a:defRPr sz="25000">
                <a:solidFill>
                  <a:schemeClr val="lt1"/>
                </a:solidFill>
              </a:defRPr>
            </a:lvl6pPr>
            <a:lvl7pPr lvl="6" rtl="0">
              <a:spcBef>
                <a:spcPts val="0"/>
              </a:spcBef>
              <a:spcAft>
                <a:spcPts val="0"/>
              </a:spcAft>
              <a:buClr>
                <a:schemeClr val="lt1"/>
              </a:buClr>
              <a:buSzPts val="25000"/>
              <a:buNone/>
              <a:defRPr sz="25000">
                <a:solidFill>
                  <a:schemeClr val="lt1"/>
                </a:solidFill>
              </a:defRPr>
            </a:lvl7pPr>
            <a:lvl8pPr lvl="7" rtl="0">
              <a:spcBef>
                <a:spcPts val="0"/>
              </a:spcBef>
              <a:spcAft>
                <a:spcPts val="0"/>
              </a:spcAft>
              <a:buClr>
                <a:schemeClr val="lt1"/>
              </a:buClr>
              <a:buSzPts val="25000"/>
              <a:buNone/>
              <a:defRPr sz="25000">
                <a:solidFill>
                  <a:schemeClr val="lt1"/>
                </a:solidFill>
              </a:defRPr>
            </a:lvl8pPr>
            <a:lvl9pPr lvl="8" rtl="0">
              <a:spcBef>
                <a:spcPts val="0"/>
              </a:spcBef>
              <a:spcAft>
                <a:spcPts val="0"/>
              </a:spcAft>
              <a:buClr>
                <a:schemeClr val="lt1"/>
              </a:buClr>
              <a:buSzPts val="25000"/>
              <a:buNone/>
              <a:defRPr sz="25000">
                <a:solidFill>
                  <a:schemeClr val="lt1"/>
                </a:solidFill>
              </a:defRPr>
            </a:lvl9pPr>
          </a:lstStyle>
          <a:p/>
        </p:txBody>
      </p:sp>
      <p:sp>
        <p:nvSpPr>
          <p:cNvPr id="38" name="Google Shape;38;p8"/>
          <p:cNvSpPr txBox="1"/>
          <p:nvPr>
            <p:ph idx="12" type="sldNum"/>
          </p:nvPr>
        </p:nvSpPr>
        <p:spPr>
          <a:xfrm>
            <a:off x="33961000" y="26629742"/>
            <a:ext cx="2194500" cy="2239200"/>
          </a:xfrm>
          <a:prstGeom prst="rect">
            <a:avLst/>
          </a:prstGeom>
        </p:spPr>
        <p:txBody>
          <a:bodyPr anchorCtr="0" anchor="ctr" bIns="476525" lIns="476525" spcFirstLastPara="1" rIns="476525" wrap="square" tIns="4765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18288000" y="0"/>
            <a:ext cx="18288000" cy="29260800"/>
          </a:xfrm>
          <a:prstGeom prst="rect">
            <a:avLst/>
          </a:prstGeom>
          <a:solidFill>
            <a:schemeClr val="dk1"/>
          </a:solidFill>
          <a:ln>
            <a:noFill/>
          </a:ln>
        </p:spPr>
        <p:txBody>
          <a:bodyPr anchorCtr="0" anchor="ctr" bIns="476525" lIns="476525" spcFirstLastPara="1" rIns="476525" wrap="square" tIns="476525">
            <a:noAutofit/>
          </a:bodyPr>
          <a:lstStyle/>
          <a:p>
            <a:pPr indent="0" lvl="0" marL="0" rtl="0" algn="l">
              <a:spcBef>
                <a:spcPts val="0"/>
              </a:spcBef>
              <a:spcAft>
                <a:spcPts val="0"/>
              </a:spcAft>
              <a:buNone/>
            </a:pPr>
            <a:r>
              <a:t/>
            </a:r>
            <a:endParaRPr/>
          </a:p>
        </p:txBody>
      </p:sp>
      <p:cxnSp>
        <p:nvCxnSpPr>
          <p:cNvPr id="41" name="Google Shape;41;p9"/>
          <p:cNvCxnSpPr/>
          <p:nvPr/>
        </p:nvCxnSpPr>
        <p:spPr>
          <a:xfrm>
            <a:off x="20118700" y="25574400"/>
            <a:ext cx="18735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1062000" y="6151964"/>
            <a:ext cx="16180500" cy="9729900"/>
          </a:xfrm>
          <a:prstGeom prst="rect">
            <a:avLst/>
          </a:prstGeom>
        </p:spPr>
        <p:txBody>
          <a:bodyPr anchorCtr="0" anchor="b" bIns="476525" lIns="476525" spcFirstLastPara="1" rIns="476525" wrap="square" tIns="476525">
            <a:normAutofit/>
          </a:bodyPr>
          <a:lstStyle>
            <a:lvl1pPr lvl="0" rtl="0" algn="ctr">
              <a:spcBef>
                <a:spcPts val="0"/>
              </a:spcBef>
              <a:spcAft>
                <a:spcPts val="0"/>
              </a:spcAft>
              <a:buSzPts val="21900"/>
              <a:buNone/>
              <a:defRPr sz="21900"/>
            </a:lvl1pPr>
            <a:lvl2pPr lvl="1" rtl="0" algn="ctr">
              <a:spcBef>
                <a:spcPts val="0"/>
              </a:spcBef>
              <a:spcAft>
                <a:spcPts val="0"/>
              </a:spcAft>
              <a:buSzPts val="21900"/>
              <a:buNone/>
              <a:defRPr sz="21900"/>
            </a:lvl2pPr>
            <a:lvl3pPr lvl="2" rtl="0" algn="ctr">
              <a:spcBef>
                <a:spcPts val="0"/>
              </a:spcBef>
              <a:spcAft>
                <a:spcPts val="0"/>
              </a:spcAft>
              <a:buSzPts val="21900"/>
              <a:buNone/>
              <a:defRPr sz="21900"/>
            </a:lvl3pPr>
            <a:lvl4pPr lvl="3" rtl="0" algn="ctr">
              <a:spcBef>
                <a:spcPts val="0"/>
              </a:spcBef>
              <a:spcAft>
                <a:spcPts val="0"/>
              </a:spcAft>
              <a:buSzPts val="21900"/>
              <a:buNone/>
              <a:defRPr sz="21900"/>
            </a:lvl4pPr>
            <a:lvl5pPr lvl="4" rtl="0" algn="ctr">
              <a:spcBef>
                <a:spcPts val="0"/>
              </a:spcBef>
              <a:spcAft>
                <a:spcPts val="0"/>
              </a:spcAft>
              <a:buSzPts val="21900"/>
              <a:buNone/>
              <a:defRPr sz="21900"/>
            </a:lvl5pPr>
            <a:lvl6pPr lvl="5" rtl="0" algn="ctr">
              <a:spcBef>
                <a:spcPts val="0"/>
              </a:spcBef>
              <a:spcAft>
                <a:spcPts val="0"/>
              </a:spcAft>
              <a:buSzPts val="21900"/>
              <a:buNone/>
              <a:defRPr sz="21900"/>
            </a:lvl6pPr>
            <a:lvl7pPr lvl="6" rtl="0" algn="ctr">
              <a:spcBef>
                <a:spcPts val="0"/>
              </a:spcBef>
              <a:spcAft>
                <a:spcPts val="0"/>
              </a:spcAft>
              <a:buSzPts val="21900"/>
              <a:buNone/>
              <a:defRPr sz="21900"/>
            </a:lvl7pPr>
            <a:lvl8pPr lvl="7" rtl="0" algn="ctr">
              <a:spcBef>
                <a:spcPts val="0"/>
              </a:spcBef>
              <a:spcAft>
                <a:spcPts val="0"/>
              </a:spcAft>
              <a:buSzPts val="21900"/>
              <a:buNone/>
              <a:defRPr sz="21900"/>
            </a:lvl8pPr>
            <a:lvl9pPr lvl="8" rtl="0" algn="ctr">
              <a:spcBef>
                <a:spcPts val="0"/>
              </a:spcBef>
              <a:spcAft>
                <a:spcPts val="0"/>
              </a:spcAft>
              <a:buSzPts val="21900"/>
              <a:buNone/>
              <a:defRPr sz="21900"/>
            </a:lvl9pPr>
          </a:lstStyle>
          <a:p/>
        </p:txBody>
      </p:sp>
      <p:sp>
        <p:nvSpPr>
          <p:cNvPr id="43" name="Google Shape;43;p9"/>
          <p:cNvSpPr txBox="1"/>
          <p:nvPr>
            <p:ph idx="1" type="subTitle"/>
          </p:nvPr>
        </p:nvSpPr>
        <p:spPr>
          <a:xfrm>
            <a:off x="1062000" y="16186032"/>
            <a:ext cx="16180500" cy="7654500"/>
          </a:xfrm>
          <a:prstGeom prst="rect">
            <a:avLst/>
          </a:prstGeom>
        </p:spPr>
        <p:txBody>
          <a:bodyPr anchorCtr="0" anchor="t" bIns="476525" lIns="476525" spcFirstLastPara="1" rIns="476525" wrap="square" tIns="476525">
            <a:normAutofit/>
          </a:bodyPr>
          <a:lstStyle>
            <a:lvl1pPr lvl="0" rtl="0" algn="ctr">
              <a:lnSpc>
                <a:spcPct val="100000"/>
              </a:lnSpc>
              <a:spcBef>
                <a:spcPts val="0"/>
              </a:spcBef>
              <a:spcAft>
                <a:spcPts val="0"/>
              </a:spcAft>
              <a:buClr>
                <a:schemeClr val="dk1"/>
              </a:buClr>
              <a:buSzPts val="10900"/>
              <a:buNone/>
              <a:defRPr sz="10900">
                <a:solidFill>
                  <a:schemeClr val="dk1"/>
                </a:solidFill>
              </a:defRPr>
            </a:lvl1pPr>
            <a:lvl2pPr lvl="1" rtl="0" algn="ctr">
              <a:lnSpc>
                <a:spcPct val="100000"/>
              </a:lnSpc>
              <a:spcBef>
                <a:spcPts val="0"/>
              </a:spcBef>
              <a:spcAft>
                <a:spcPts val="0"/>
              </a:spcAft>
              <a:buClr>
                <a:schemeClr val="dk1"/>
              </a:buClr>
              <a:buSzPts val="10900"/>
              <a:buNone/>
              <a:defRPr sz="10900">
                <a:solidFill>
                  <a:schemeClr val="dk1"/>
                </a:solidFill>
              </a:defRPr>
            </a:lvl2pPr>
            <a:lvl3pPr lvl="2" rtl="0" algn="ctr">
              <a:lnSpc>
                <a:spcPct val="100000"/>
              </a:lnSpc>
              <a:spcBef>
                <a:spcPts val="0"/>
              </a:spcBef>
              <a:spcAft>
                <a:spcPts val="0"/>
              </a:spcAft>
              <a:buClr>
                <a:schemeClr val="dk1"/>
              </a:buClr>
              <a:buSzPts val="10900"/>
              <a:buNone/>
              <a:defRPr sz="10900">
                <a:solidFill>
                  <a:schemeClr val="dk1"/>
                </a:solidFill>
              </a:defRPr>
            </a:lvl3pPr>
            <a:lvl4pPr lvl="3" rtl="0" algn="ctr">
              <a:lnSpc>
                <a:spcPct val="100000"/>
              </a:lnSpc>
              <a:spcBef>
                <a:spcPts val="0"/>
              </a:spcBef>
              <a:spcAft>
                <a:spcPts val="0"/>
              </a:spcAft>
              <a:buClr>
                <a:schemeClr val="dk1"/>
              </a:buClr>
              <a:buSzPts val="10900"/>
              <a:buNone/>
              <a:defRPr sz="10900">
                <a:solidFill>
                  <a:schemeClr val="dk1"/>
                </a:solidFill>
              </a:defRPr>
            </a:lvl4pPr>
            <a:lvl5pPr lvl="4" rtl="0" algn="ctr">
              <a:lnSpc>
                <a:spcPct val="100000"/>
              </a:lnSpc>
              <a:spcBef>
                <a:spcPts val="0"/>
              </a:spcBef>
              <a:spcAft>
                <a:spcPts val="0"/>
              </a:spcAft>
              <a:buClr>
                <a:schemeClr val="dk1"/>
              </a:buClr>
              <a:buSzPts val="10900"/>
              <a:buNone/>
              <a:defRPr sz="10900">
                <a:solidFill>
                  <a:schemeClr val="dk1"/>
                </a:solidFill>
              </a:defRPr>
            </a:lvl5pPr>
            <a:lvl6pPr lvl="5" rtl="0" algn="ctr">
              <a:lnSpc>
                <a:spcPct val="100000"/>
              </a:lnSpc>
              <a:spcBef>
                <a:spcPts val="0"/>
              </a:spcBef>
              <a:spcAft>
                <a:spcPts val="0"/>
              </a:spcAft>
              <a:buClr>
                <a:schemeClr val="dk1"/>
              </a:buClr>
              <a:buSzPts val="10900"/>
              <a:buNone/>
              <a:defRPr sz="10900">
                <a:solidFill>
                  <a:schemeClr val="dk1"/>
                </a:solidFill>
              </a:defRPr>
            </a:lvl6pPr>
            <a:lvl7pPr lvl="6" rtl="0" algn="ctr">
              <a:lnSpc>
                <a:spcPct val="100000"/>
              </a:lnSpc>
              <a:spcBef>
                <a:spcPts val="0"/>
              </a:spcBef>
              <a:spcAft>
                <a:spcPts val="0"/>
              </a:spcAft>
              <a:buClr>
                <a:schemeClr val="dk1"/>
              </a:buClr>
              <a:buSzPts val="10900"/>
              <a:buNone/>
              <a:defRPr sz="10900">
                <a:solidFill>
                  <a:schemeClr val="dk1"/>
                </a:solidFill>
              </a:defRPr>
            </a:lvl7pPr>
            <a:lvl8pPr lvl="7" rtl="0" algn="ctr">
              <a:lnSpc>
                <a:spcPct val="100000"/>
              </a:lnSpc>
              <a:spcBef>
                <a:spcPts val="0"/>
              </a:spcBef>
              <a:spcAft>
                <a:spcPts val="0"/>
              </a:spcAft>
              <a:buClr>
                <a:schemeClr val="dk1"/>
              </a:buClr>
              <a:buSzPts val="10900"/>
              <a:buNone/>
              <a:defRPr sz="10900">
                <a:solidFill>
                  <a:schemeClr val="dk1"/>
                </a:solidFill>
              </a:defRPr>
            </a:lvl8pPr>
            <a:lvl9pPr lvl="8" rtl="0" algn="ctr">
              <a:lnSpc>
                <a:spcPct val="100000"/>
              </a:lnSpc>
              <a:spcBef>
                <a:spcPts val="0"/>
              </a:spcBef>
              <a:spcAft>
                <a:spcPts val="0"/>
              </a:spcAft>
              <a:buClr>
                <a:schemeClr val="dk1"/>
              </a:buClr>
              <a:buSzPts val="10900"/>
              <a:buNone/>
              <a:defRPr sz="10900">
                <a:solidFill>
                  <a:schemeClr val="dk1"/>
                </a:solidFill>
              </a:defRPr>
            </a:lvl9pPr>
          </a:lstStyle>
          <a:p/>
        </p:txBody>
      </p:sp>
      <p:sp>
        <p:nvSpPr>
          <p:cNvPr id="44" name="Google Shape;44;p9"/>
          <p:cNvSpPr txBox="1"/>
          <p:nvPr>
            <p:ph idx="2" type="body"/>
          </p:nvPr>
        </p:nvSpPr>
        <p:spPr>
          <a:xfrm>
            <a:off x="19758000" y="4119893"/>
            <a:ext cx="15348000" cy="21021000"/>
          </a:xfrm>
          <a:prstGeom prst="rect">
            <a:avLst/>
          </a:prstGeom>
        </p:spPr>
        <p:txBody>
          <a:bodyPr anchorCtr="0" anchor="ctr" bIns="476525" lIns="476525" spcFirstLastPara="1" rIns="476525" wrap="square" tIns="476525">
            <a:normAutofit/>
          </a:bodyPr>
          <a:lstStyle>
            <a:lvl1pPr indent="-825500" lvl="0" marL="457200" rtl="0">
              <a:spcBef>
                <a:spcPts val="0"/>
              </a:spcBef>
              <a:spcAft>
                <a:spcPts val="0"/>
              </a:spcAft>
              <a:buClr>
                <a:schemeClr val="lt1"/>
              </a:buClr>
              <a:buSzPts val="9400"/>
              <a:buChar char="●"/>
              <a:defRPr>
                <a:solidFill>
                  <a:schemeClr val="lt1"/>
                </a:solidFill>
              </a:defRPr>
            </a:lvl1pPr>
            <a:lvl2pPr indent="-685800" lvl="1" marL="914400" rtl="0">
              <a:spcBef>
                <a:spcPts val="0"/>
              </a:spcBef>
              <a:spcAft>
                <a:spcPts val="0"/>
              </a:spcAft>
              <a:buClr>
                <a:schemeClr val="lt1"/>
              </a:buClr>
              <a:buSzPts val="7200"/>
              <a:buChar char="○"/>
              <a:defRPr>
                <a:solidFill>
                  <a:schemeClr val="lt1"/>
                </a:solidFill>
              </a:defRPr>
            </a:lvl2pPr>
            <a:lvl3pPr indent="-685800" lvl="2" marL="1371600" rtl="0">
              <a:spcBef>
                <a:spcPts val="0"/>
              </a:spcBef>
              <a:spcAft>
                <a:spcPts val="0"/>
              </a:spcAft>
              <a:buClr>
                <a:schemeClr val="lt1"/>
              </a:buClr>
              <a:buSzPts val="7200"/>
              <a:buChar char="■"/>
              <a:defRPr>
                <a:solidFill>
                  <a:schemeClr val="lt1"/>
                </a:solidFill>
              </a:defRPr>
            </a:lvl3pPr>
            <a:lvl4pPr indent="-685800" lvl="3" marL="1828800" rtl="0">
              <a:spcBef>
                <a:spcPts val="0"/>
              </a:spcBef>
              <a:spcAft>
                <a:spcPts val="0"/>
              </a:spcAft>
              <a:buClr>
                <a:schemeClr val="lt1"/>
              </a:buClr>
              <a:buSzPts val="7200"/>
              <a:buChar char="●"/>
              <a:defRPr>
                <a:solidFill>
                  <a:schemeClr val="lt1"/>
                </a:solidFill>
              </a:defRPr>
            </a:lvl4pPr>
            <a:lvl5pPr indent="-685800" lvl="4" marL="2286000" rtl="0">
              <a:spcBef>
                <a:spcPts val="0"/>
              </a:spcBef>
              <a:spcAft>
                <a:spcPts val="0"/>
              </a:spcAft>
              <a:buClr>
                <a:schemeClr val="lt1"/>
              </a:buClr>
              <a:buSzPts val="7200"/>
              <a:buChar char="○"/>
              <a:defRPr>
                <a:solidFill>
                  <a:schemeClr val="lt1"/>
                </a:solidFill>
              </a:defRPr>
            </a:lvl5pPr>
            <a:lvl6pPr indent="-685800" lvl="5" marL="2743200" rtl="0">
              <a:spcBef>
                <a:spcPts val="0"/>
              </a:spcBef>
              <a:spcAft>
                <a:spcPts val="0"/>
              </a:spcAft>
              <a:buClr>
                <a:schemeClr val="lt1"/>
              </a:buClr>
              <a:buSzPts val="7200"/>
              <a:buChar char="■"/>
              <a:defRPr>
                <a:solidFill>
                  <a:schemeClr val="lt1"/>
                </a:solidFill>
              </a:defRPr>
            </a:lvl6pPr>
            <a:lvl7pPr indent="-685800" lvl="6" marL="3200400" rtl="0">
              <a:spcBef>
                <a:spcPts val="0"/>
              </a:spcBef>
              <a:spcAft>
                <a:spcPts val="0"/>
              </a:spcAft>
              <a:buClr>
                <a:schemeClr val="lt1"/>
              </a:buClr>
              <a:buSzPts val="7200"/>
              <a:buChar char="●"/>
              <a:defRPr>
                <a:solidFill>
                  <a:schemeClr val="lt1"/>
                </a:solidFill>
              </a:defRPr>
            </a:lvl7pPr>
            <a:lvl8pPr indent="-685800" lvl="7" marL="3657600" rtl="0">
              <a:spcBef>
                <a:spcPts val="0"/>
              </a:spcBef>
              <a:spcAft>
                <a:spcPts val="0"/>
              </a:spcAft>
              <a:buClr>
                <a:schemeClr val="lt1"/>
              </a:buClr>
              <a:buSzPts val="7200"/>
              <a:buChar char="○"/>
              <a:defRPr>
                <a:solidFill>
                  <a:schemeClr val="lt1"/>
                </a:solidFill>
              </a:defRPr>
            </a:lvl8pPr>
            <a:lvl9pPr indent="-685800" lvl="8" marL="4114800" rtl="0">
              <a:spcBef>
                <a:spcPts val="0"/>
              </a:spcBef>
              <a:spcAft>
                <a:spcPts val="0"/>
              </a:spcAft>
              <a:buClr>
                <a:schemeClr val="lt1"/>
              </a:buClr>
              <a:buSzPts val="7200"/>
              <a:buChar char="■"/>
              <a:defRPr>
                <a:solidFill>
                  <a:schemeClr val="lt1"/>
                </a:solidFill>
              </a:defRPr>
            </a:lvl9pPr>
          </a:lstStyle>
          <a:p/>
        </p:txBody>
      </p:sp>
      <p:sp>
        <p:nvSpPr>
          <p:cNvPr id="45" name="Google Shape;45;p9"/>
          <p:cNvSpPr txBox="1"/>
          <p:nvPr>
            <p:ph idx="12" type="sldNum"/>
          </p:nvPr>
        </p:nvSpPr>
        <p:spPr>
          <a:xfrm>
            <a:off x="33961000" y="26629742"/>
            <a:ext cx="2194500" cy="2239200"/>
          </a:xfrm>
          <a:prstGeom prst="rect">
            <a:avLst/>
          </a:prstGeom>
        </p:spPr>
        <p:txBody>
          <a:bodyPr anchorCtr="0" anchor="ctr" bIns="476525" lIns="476525" spcFirstLastPara="1" rIns="476525" wrap="square" tIns="4765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1246800" y="24067271"/>
            <a:ext cx="23995500" cy="3442500"/>
          </a:xfrm>
          <a:prstGeom prst="rect">
            <a:avLst/>
          </a:prstGeom>
        </p:spPr>
        <p:txBody>
          <a:bodyPr anchorCtr="0" anchor="ctr" bIns="476525" lIns="476525" spcFirstLastPara="1" rIns="476525" wrap="square" tIns="476525">
            <a:normAutofit/>
          </a:bodyPr>
          <a:lstStyle>
            <a:lvl1pPr indent="-228600" lvl="0" marL="457200" rtl="0">
              <a:lnSpc>
                <a:spcPct val="100000"/>
              </a:lnSpc>
              <a:spcBef>
                <a:spcPts val="0"/>
              </a:spcBef>
              <a:spcAft>
                <a:spcPts val="0"/>
              </a:spcAft>
              <a:buClr>
                <a:schemeClr val="dk1"/>
              </a:buClr>
              <a:buSzPts val="10900"/>
              <a:buFont typeface="Oswald"/>
              <a:buNone/>
              <a:defRPr sz="109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33961000" y="26629742"/>
            <a:ext cx="2194500" cy="2239200"/>
          </a:xfrm>
          <a:prstGeom prst="rect">
            <a:avLst/>
          </a:prstGeom>
        </p:spPr>
        <p:txBody>
          <a:bodyPr anchorCtr="0" anchor="ctr" bIns="476525" lIns="476525" spcFirstLastPara="1" rIns="476525" wrap="square" tIns="4765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46800" y="2531698"/>
            <a:ext cx="34082400" cy="3258000"/>
          </a:xfrm>
          <a:prstGeom prst="rect">
            <a:avLst/>
          </a:prstGeom>
          <a:noFill/>
          <a:ln>
            <a:noFill/>
          </a:ln>
        </p:spPr>
        <p:txBody>
          <a:bodyPr anchorCtr="0" anchor="t" bIns="476525" lIns="476525" spcFirstLastPara="1" rIns="476525" wrap="square" tIns="476525">
            <a:normAutofit/>
          </a:bodyPr>
          <a:lstStyle>
            <a:lvl1pPr lvl="0" rtl="0">
              <a:spcBef>
                <a:spcPts val="0"/>
              </a:spcBef>
              <a:spcAft>
                <a:spcPts val="0"/>
              </a:spcAft>
              <a:buClr>
                <a:schemeClr val="dk1"/>
              </a:buClr>
              <a:buSzPts val="15600"/>
              <a:buFont typeface="Oswald"/>
              <a:buNone/>
              <a:defRPr sz="15600">
                <a:solidFill>
                  <a:schemeClr val="dk1"/>
                </a:solidFill>
                <a:latin typeface="Oswald"/>
                <a:ea typeface="Oswald"/>
                <a:cs typeface="Oswald"/>
                <a:sym typeface="Oswald"/>
              </a:defRPr>
            </a:lvl1pPr>
            <a:lvl2pPr lvl="1" rtl="0">
              <a:spcBef>
                <a:spcPts val="0"/>
              </a:spcBef>
              <a:spcAft>
                <a:spcPts val="0"/>
              </a:spcAft>
              <a:buClr>
                <a:schemeClr val="dk1"/>
              </a:buClr>
              <a:buSzPts val="15600"/>
              <a:buFont typeface="Oswald"/>
              <a:buNone/>
              <a:defRPr sz="15600">
                <a:solidFill>
                  <a:schemeClr val="dk1"/>
                </a:solidFill>
                <a:latin typeface="Oswald"/>
                <a:ea typeface="Oswald"/>
                <a:cs typeface="Oswald"/>
                <a:sym typeface="Oswald"/>
              </a:defRPr>
            </a:lvl2pPr>
            <a:lvl3pPr lvl="2" rtl="0">
              <a:spcBef>
                <a:spcPts val="0"/>
              </a:spcBef>
              <a:spcAft>
                <a:spcPts val="0"/>
              </a:spcAft>
              <a:buClr>
                <a:schemeClr val="dk1"/>
              </a:buClr>
              <a:buSzPts val="15600"/>
              <a:buFont typeface="Oswald"/>
              <a:buNone/>
              <a:defRPr sz="15600">
                <a:solidFill>
                  <a:schemeClr val="dk1"/>
                </a:solidFill>
                <a:latin typeface="Oswald"/>
                <a:ea typeface="Oswald"/>
                <a:cs typeface="Oswald"/>
                <a:sym typeface="Oswald"/>
              </a:defRPr>
            </a:lvl3pPr>
            <a:lvl4pPr lvl="3" rtl="0">
              <a:spcBef>
                <a:spcPts val="0"/>
              </a:spcBef>
              <a:spcAft>
                <a:spcPts val="0"/>
              </a:spcAft>
              <a:buClr>
                <a:schemeClr val="dk1"/>
              </a:buClr>
              <a:buSzPts val="15600"/>
              <a:buFont typeface="Oswald"/>
              <a:buNone/>
              <a:defRPr sz="15600">
                <a:solidFill>
                  <a:schemeClr val="dk1"/>
                </a:solidFill>
                <a:latin typeface="Oswald"/>
                <a:ea typeface="Oswald"/>
                <a:cs typeface="Oswald"/>
                <a:sym typeface="Oswald"/>
              </a:defRPr>
            </a:lvl4pPr>
            <a:lvl5pPr lvl="4" rtl="0">
              <a:spcBef>
                <a:spcPts val="0"/>
              </a:spcBef>
              <a:spcAft>
                <a:spcPts val="0"/>
              </a:spcAft>
              <a:buClr>
                <a:schemeClr val="dk1"/>
              </a:buClr>
              <a:buSzPts val="15600"/>
              <a:buFont typeface="Oswald"/>
              <a:buNone/>
              <a:defRPr sz="15600">
                <a:solidFill>
                  <a:schemeClr val="dk1"/>
                </a:solidFill>
                <a:latin typeface="Oswald"/>
                <a:ea typeface="Oswald"/>
                <a:cs typeface="Oswald"/>
                <a:sym typeface="Oswald"/>
              </a:defRPr>
            </a:lvl5pPr>
            <a:lvl6pPr lvl="5" rtl="0">
              <a:spcBef>
                <a:spcPts val="0"/>
              </a:spcBef>
              <a:spcAft>
                <a:spcPts val="0"/>
              </a:spcAft>
              <a:buClr>
                <a:schemeClr val="dk1"/>
              </a:buClr>
              <a:buSzPts val="15600"/>
              <a:buFont typeface="Oswald"/>
              <a:buNone/>
              <a:defRPr sz="15600">
                <a:solidFill>
                  <a:schemeClr val="dk1"/>
                </a:solidFill>
                <a:latin typeface="Oswald"/>
                <a:ea typeface="Oswald"/>
                <a:cs typeface="Oswald"/>
                <a:sym typeface="Oswald"/>
              </a:defRPr>
            </a:lvl6pPr>
            <a:lvl7pPr lvl="6" rtl="0">
              <a:spcBef>
                <a:spcPts val="0"/>
              </a:spcBef>
              <a:spcAft>
                <a:spcPts val="0"/>
              </a:spcAft>
              <a:buClr>
                <a:schemeClr val="dk1"/>
              </a:buClr>
              <a:buSzPts val="15600"/>
              <a:buFont typeface="Oswald"/>
              <a:buNone/>
              <a:defRPr sz="15600">
                <a:solidFill>
                  <a:schemeClr val="dk1"/>
                </a:solidFill>
                <a:latin typeface="Oswald"/>
                <a:ea typeface="Oswald"/>
                <a:cs typeface="Oswald"/>
                <a:sym typeface="Oswald"/>
              </a:defRPr>
            </a:lvl7pPr>
            <a:lvl8pPr lvl="7" rtl="0">
              <a:spcBef>
                <a:spcPts val="0"/>
              </a:spcBef>
              <a:spcAft>
                <a:spcPts val="0"/>
              </a:spcAft>
              <a:buClr>
                <a:schemeClr val="dk1"/>
              </a:buClr>
              <a:buSzPts val="15600"/>
              <a:buFont typeface="Oswald"/>
              <a:buNone/>
              <a:defRPr sz="15600">
                <a:solidFill>
                  <a:schemeClr val="dk1"/>
                </a:solidFill>
                <a:latin typeface="Oswald"/>
                <a:ea typeface="Oswald"/>
                <a:cs typeface="Oswald"/>
                <a:sym typeface="Oswald"/>
              </a:defRPr>
            </a:lvl8pPr>
            <a:lvl9pPr lvl="8" rtl="0">
              <a:spcBef>
                <a:spcPts val="0"/>
              </a:spcBef>
              <a:spcAft>
                <a:spcPts val="0"/>
              </a:spcAft>
              <a:buClr>
                <a:schemeClr val="dk1"/>
              </a:buClr>
              <a:buSzPts val="15600"/>
              <a:buFont typeface="Oswald"/>
              <a:buNone/>
              <a:defRPr sz="156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1246800" y="6556302"/>
            <a:ext cx="34082400" cy="19435500"/>
          </a:xfrm>
          <a:prstGeom prst="rect">
            <a:avLst/>
          </a:prstGeom>
          <a:noFill/>
          <a:ln>
            <a:noFill/>
          </a:ln>
        </p:spPr>
        <p:txBody>
          <a:bodyPr anchorCtr="0" anchor="t" bIns="476525" lIns="476525" spcFirstLastPara="1" rIns="476525" wrap="square" tIns="476525">
            <a:normAutofit/>
          </a:bodyPr>
          <a:lstStyle>
            <a:lvl1pPr indent="-825500" lvl="0" marL="457200" rtl="0">
              <a:lnSpc>
                <a:spcPct val="115000"/>
              </a:lnSpc>
              <a:spcBef>
                <a:spcPts val="0"/>
              </a:spcBef>
              <a:spcAft>
                <a:spcPts val="0"/>
              </a:spcAft>
              <a:buClr>
                <a:schemeClr val="accent3"/>
              </a:buClr>
              <a:buSzPts val="9400"/>
              <a:buFont typeface="Average"/>
              <a:buChar char="●"/>
              <a:defRPr sz="9400">
                <a:solidFill>
                  <a:schemeClr val="accent3"/>
                </a:solidFill>
                <a:latin typeface="Average"/>
                <a:ea typeface="Average"/>
                <a:cs typeface="Average"/>
                <a:sym typeface="Average"/>
              </a:defRPr>
            </a:lvl1pPr>
            <a:lvl2pPr indent="-685800" lvl="1" marL="914400" rtl="0">
              <a:lnSpc>
                <a:spcPct val="115000"/>
              </a:lnSpc>
              <a:spcBef>
                <a:spcPts val="0"/>
              </a:spcBef>
              <a:spcAft>
                <a:spcPts val="0"/>
              </a:spcAft>
              <a:buClr>
                <a:schemeClr val="accent3"/>
              </a:buClr>
              <a:buSzPts val="7200"/>
              <a:buFont typeface="Average"/>
              <a:buChar char="○"/>
              <a:defRPr sz="7200">
                <a:solidFill>
                  <a:schemeClr val="accent3"/>
                </a:solidFill>
                <a:latin typeface="Average"/>
                <a:ea typeface="Average"/>
                <a:cs typeface="Average"/>
                <a:sym typeface="Average"/>
              </a:defRPr>
            </a:lvl2pPr>
            <a:lvl3pPr indent="-685800" lvl="2" marL="1371600" rtl="0">
              <a:lnSpc>
                <a:spcPct val="115000"/>
              </a:lnSpc>
              <a:spcBef>
                <a:spcPts val="0"/>
              </a:spcBef>
              <a:spcAft>
                <a:spcPts val="0"/>
              </a:spcAft>
              <a:buClr>
                <a:schemeClr val="accent3"/>
              </a:buClr>
              <a:buSzPts val="7200"/>
              <a:buFont typeface="Average"/>
              <a:buChar char="■"/>
              <a:defRPr sz="7200">
                <a:solidFill>
                  <a:schemeClr val="accent3"/>
                </a:solidFill>
                <a:latin typeface="Average"/>
                <a:ea typeface="Average"/>
                <a:cs typeface="Average"/>
                <a:sym typeface="Average"/>
              </a:defRPr>
            </a:lvl3pPr>
            <a:lvl4pPr indent="-685800" lvl="3" marL="1828800" rtl="0">
              <a:lnSpc>
                <a:spcPct val="115000"/>
              </a:lnSpc>
              <a:spcBef>
                <a:spcPts val="0"/>
              </a:spcBef>
              <a:spcAft>
                <a:spcPts val="0"/>
              </a:spcAft>
              <a:buClr>
                <a:schemeClr val="accent3"/>
              </a:buClr>
              <a:buSzPts val="7200"/>
              <a:buFont typeface="Average"/>
              <a:buChar char="●"/>
              <a:defRPr sz="7200">
                <a:solidFill>
                  <a:schemeClr val="accent3"/>
                </a:solidFill>
                <a:latin typeface="Average"/>
                <a:ea typeface="Average"/>
                <a:cs typeface="Average"/>
                <a:sym typeface="Average"/>
              </a:defRPr>
            </a:lvl4pPr>
            <a:lvl5pPr indent="-685800" lvl="4" marL="2286000" rtl="0">
              <a:lnSpc>
                <a:spcPct val="115000"/>
              </a:lnSpc>
              <a:spcBef>
                <a:spcPts val="0"/>
              </a:spcBef>
              <a:spcAft>
                <a:spcPts val="0"/>
              </a:spcAft>
              <a:buClr>
                <a:schemeClr val="accent3"/>
              </a:buClr>
              <a:buSzPts val="7200"/>
              <a:buFont typeface="Average"/>
              <a:buChar char="○"/>
              <a:defRPr sz="7200">
                <a:solidFill>
                  <a:schemeClr val="accent3"/>
                </a:solidFill>
                <a:latin typeface="Average"/>
                <a:ea typeface="Average"/>
                <a:cs typeface="Average"/>
                <a:sym typeface="Average"/>
              </a:defRPr>
            </a:lvl5pPr>
            <a:lvl6pPr indent="-685800" lvl="5" marL="2743200" rtl="0">
              <a:lnSpc>
                <a:spcPct val="115000"/>
              </a:lnSpc>
              <a:spcBef>
                <a:spcPts val="0"/>
              </a:spcBef>
              <a:spcAft>
                <a:spcPts val="0"/>
              </a:spcAft>
              <a:buClr>
                <a:schemeClr val="accent3"/>
              </a:buClr>
              <a:buSzPts val="7200"/>
              <a:buFont typeface="Average"/>
              <a:buChar char="■"/>
              <a:defRPr sz="7200">
                <a:solidFill>
                  <a:schemeClr val="accent3"/>
                </a:solidFill>
                <a:latin typeface="Average"/>
                <a:ea typeface="Average"/>
                <a:cs typeface="Average"/>
                <a:sym typeface="Average"/>
              </a:defRPr>
            </a:lvl6pPr>
            <a:lvl7pPr indent="-685800" lvl="6" marL="3200400" rtl="0">
              <a:lnSpc>
                <a:spcPct val="115000"/>
              </a:lnSpc>
              <a:spcBef>
                <a:spcPts val="0"/>
              </a:spcBef>
              <a:spcAft>
                <a:spcPts val="0"/>
              </a:spcAft>
              <a:buClr>
                <a:schemeClr val="accent3"/>
              </a:buClr>
              <a:buSzPts val="7200"/>
              <a:buFont typeface="Average"/>
              <a:buChar char="●"/>
              <a:defRPr sz="7200">
                <a:solidFill>
                  <a:schemeClr val="accent3"/>
                </a:solidFill>
                <a:latin typeface="Average"/>
                <a:ea typeface="Average"/>
                <a:cs typeface="Average"/>
                <a:sym typeface="Average"/>
              </a:defRPr>
            </a:lvl7pPr>
            <a:lvl8pPr indent="-685800" lvl="7" marL="3657600" rtl="0">
              <a:lnSpc>
                <a:spcPct val="115000"/>
              </a:lnSpc>
              <a:spcBef>
                <a:spcPts val="0"/>
              </a:spcBef>
              <a:spcAft>
                <a:spcPts val="0"/>
              </a:spcAft>
              <a:buClr>
                <a:schemeClr val="accent3"/>
              </a:buClr>
              <a:buSzPts val="7200"/>
              <a:buFont typeface="Average"/>
              <a:buChar char="○"/>
              <a:defRPr sz="7200">
                <a:solidFill>
                  <a:schemeClr val="accent3"/>
                </a:solidFill>
                <a:latin typeface="Average"/>
                <a:ea typeface="Average"/>
                <a:cs typeface="Average"/>
                <a:sym typeface="Average"/>
              </a:defRPr>
            </a:lvl8pPr>
            <a:lvl9pPr indent="-685800" lvl="8" marL="4114800" rtl="0">
              <a:lnSpc>
                <a:spcPct val="115000"/>
              </a:lnSpc>
              <a:spcBef>
                <a:spcPts val="0"/>
              </a:spcBef>
              <a:spcAft>
                <a:spcPts val="0"/>
              </a:spcAft>
              <a:buClr>
                <a:schemeClr val="accent3"/>
              </a:buClr>
              <a:buSzPts val="7200"/>
              <a:buFont typeface="Average"/>
              <a:buChar char="■"/>
              <a:defRPr sz="7200">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33961000" y="26629742"/>
            <a:ext cx="2194500" cy="2239200"/>
          </a:xfrm>
          <a:prstGeom prst="rect">
            <a:avLst/>
          </a:prstGeom>
          <a:noFill/>
          <a:ln>
            <a:noFill/>
          </a:ln>
        </p:spPr>
        <p:txBody>
          <a:bodyPr anchorCtr="0" anchor="ctr" bIns="476525" lIns="476525" spcFirstLastPara="1" rIns="476525" wrap="square" tIns="476525">
            <a:normAutofit/>
          </a:bodyPr>
          <a:lstStyle>
            <a:lvl1pPr lvl="0" rtl="0" algn="r">
              <a:buNone/>
              <a:defRPr sz="5200">
                <a:solidFill>
                  <a:schemeClr val="accent3"/>
                </a:solidFill>
                <a:latin typeface="Average"/>
                <a:ea typeface="Average"/>
                <a:cs typeface="Average"/>
                <a:sym typeface="Average"/>
              </a:defRPr>
            </a:lvl1pPr>
            <a:lvl2pPr lvl="1" rtl="0" algn="r">
              <a:buNone/>
              <a:defRPr sz="5200">
                <a:solidFill>
                  <a:schemeClr val="accent3"/>
                </a:solidFill>
                <a:latin typeface="Average"/>
                <a:ea typeface="Average"/>
                <a:cs typeface="Average"/>
                <a:sym typeface="Average"/>
              </a:defRPr>
            </a:lvl2pPr>
            <a:lvl3pPr lvl="2" rtl="0" algn="r">
              <a:buNone/>
              <a:defRPr sz="5200">
                <a:solidFill>
                  <a:schemeClr val="accent3"/>
                </a:solidFill>
                <a:latin typeface="Average"/>
                <a:ea typeface="Average"/>
                <a:cs typeface="Average"/>
                <a:sym typeface="Average"/>
              </a:defRPr>
            </a:lvl3pPr>
            <a:lvl4pPr lvl="3" rtl="0" algn="r">
              <a:buNone/>
              <a:defRPr sz="5200">
                <a:solidFill>
                  <a:schemeClr val="accent3"/>
                </a:solidFill>
                <a:latin typeface="Average"/>
                <a:ea typeface="Average"/>
                <a:cs typeface="Average"/>
                <a:sym typeface="Average"/>
              </a:defRPr>
            </a:lvl4pPr>
            <a:lvl5pPr lvl="4" rtl="0" algn="r">
              <a:buNone/>
              <a:defRPr sz="5200">
                <a:solidFill>
                  <a:schemeClr val="accent3"/>
                </a:solidFill>
                <a:latin typeface="Average"/>
                <a:ea typeface="Average"/>
                <a:cs typeface="Average"/>
                <a:sym typeface="Average"/>
              </a:defRPr>
            </a:lvl5pPr>
            <a:lvl6pPr lvl="5" rtl="0" algn="r">
              <a:buNone/>
              <a:defRPr sz="5200">
                <a:solidFill>
                  <a:schemeClr val="accent3"/>
                </a:solidFill>
                <a:latin typeface="Average"/>
                <a:ea typeface="Average"/>
                <a:cs typeface="Average"/>
                <a:sym typeface="Average"/>
              </a:defRPr>
            </a:lvl6pPr>
            <a:lvl7pPr lvl="6" rtl="0" algn="r">
              <a:buNone/>
              <a:defRPr sz="5200">
                <a:solidFill>
                  <a:schemeClr val="accent3"/>
                </a:solidFill>
                <a:latin typeface="Average"/>
                <a:ea typeface="Average"/>
                <a:cs typeface="Average"/>
                <a:sym typeface="Average"/>
              </a:defRPr>
            </a:lvl7pPr>
            <a:lvl8pPr lvl="7" rtl="0" algn="r">
              <a:buNone/>
              <a:defRPr sz="5200">
                <a:solidFill>
                  <a:schemeClr val="accent3"/>
                </a:solidFill>
                <a:latin typeface="Average"/>
                <a:ea typeface="Average"/>
                <a:cs typeface="Average"/>
                <a:sym typeface="Average"/>
              </a:defRPr>
            </a:lvl8pPr>
            <a:lvl9pPr lvl="8" rtl="0" algn="r">
              <a:buNone/>
              <a:defRPr sz="52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315E"/>
        </a:solidFill>
      </p:bgPr>
    </p:bg>
    <p:spTree>
      <p:nvGrpSpPr>
        <p:cNvPr id="58" name="Shape 58"/>
        <p:cNvGrpSpPr/>
        <p:nvPr/>
      </p:nvGrpSpPr>
      <p:grpSpPr>
        <a:xfrm>
          <a:off x="0" y="0"/>
          <a:ext cx="0" cy="0"/>
          <a:chOff x="0" y="0"/>
          <a:chExt cx="0" cy="0"/>
        </a:xfrm>
      </p:grpSpPr>
      <p:sp>
        <p:nvSpPr>
          <p:cNvPr id="59" name="Google Shape;59;p13"/>
          <p:cNvSpPr/>
          <p:nvPr/>
        </p:nvSpPr>
        <p:spPr>
          <a:xfrm>
            <a:off x="0" y="0"/>
            <a:ext cx="36576000" cy="3906900"/>
          </a:xfrm>
          <a:prstGeom prst="rect">
            <a:avLst/>
          </a:prstGeom>
          <a:solidFill>
            <a:schemeClr val="lt2"/>
          </a:solidFill>
          <a:ln>
            <a:noFill/>
          </a:ln>
        </p:spPr>
        <p:txBody>
          <a:bodyPr anchorCtr="0" anchor="ctr" bIns="476525" lIns="476525" spcFirstLastPara="1" rIns="476525" wrap="square" tIns="476525">
            <a:noAutofit/>
          </a:bodyPr>
          <a:lstStyle/>
          <a:p>
            <a:pPr indent="0" lvl="0" marL="0" rtl="0" algn="l">
              <a:spcBef>
                <a:spcPts val="0"/>
              </a:spcBef>
              <a:spcAft>
                <a:spcPts val="0"/>
              </a:spcAft>
              <a:buNone/>
            </a:pPr>
            <a:r>
              <a:rPr lang="en" sz="15100">
                <a:latin typeface="Average"/>
                <a:ea typeface="Average"/>
                <a:cs typeface="Average"/>
                <a:sym typeface="Average"/>
              </a:rPr>
              <a:t>The Fight for Fluoridation in STL</a:t>
            </a:r>
            <a:endParaRPr sz="15100">
              <a:latin typeface="Average"/>
              <a:ea typeface="Average"/>
              <a:cs typeface="Average"/>
              <a:sym typeface="Average"/>
            </a:endParaRPr>
          </a:p>
          <a:p>
            <a:pPr indent="0" lvl="0" marL="0" rtl="0" algn="l">
              <a:spcBef>
                <a:spcPts val="0"/>
              </a:spcBef>
              <a:spcAft>
                <a:spcPts val="0"/>
              </a:spcAft>
              <a:buNone/>
            </a:pPr>
            <a:r>
              <a:rPr lang="en" sz="8500">
                <a:latin typeface="Average"/>
                <a:ea typeface="Average"/>
                <a:cs typeface="Average"/>
                <a:sym typeface="Average"/>
              </a:rPr>
              <a:t>By: Noor Yousaf | Advisor: Dr. Lesley Sieger-Walls, PhD</a:t>
            </a:r>
            <a:endParaRPr sz="8500">
              <a:latin typeface="Average"/>
              <a:ea typeface="Average"/>
              <a:cs typeface="Average"/>
              <a:sym typeface="Average"/>
            </a:endParaRPr>
          </a:p>
        </p:txBody>
      </p:sp>
      <p:grpSp>
        <p:nvGrpSpPr>
          <p:cNvPr id="60" name="Google Shape;60;p13"/>
          <p:cNvGrpSpPr/>
          <p:nvPr/>
        </p:nvGrpSpPr>
        <p:grpSpPr>
          <a:xfrm>
            <a:off x="479730" y="4203224"/>
            <a:ext cx="9026763" cy="12292697"/>
            <a:chOff x="1598025" y="4130593"/>
            <a:chExt cx="8796300" cy="12391832"/>
          </a:xfrm>
        </p:grpSpPr>
        <p:sp>
          <p:nvSpPr>
            <p:cNvPr id="61" name="Google Shape;61;p13"/>
            <p:cNvSpPr txBox="1"/>
            <p:nvPr/>
          </p:nvSpPr>
          <p:spPr>
            <a:xfrm>
              <a:off x="3355415" y="4130593"/>
              <a:ext cx="5281500" cy="1715100"/>
            </a:xfrm>
            <a:prstGeom prst="rect">
              <a:avLst/>
            </a:prstGeom>
            <a:solidFill>
              <a:schemeClr val="lt2"/>
            </a:solidFill>
            <a:ln>
              <a:noFill/>
            </a:ln>
          </p:spPr>
          <p:txBody>
            <a:bodyPr anchorCtr="0" anchor="t" bIns="476525" lIns="476525" spcFirstLastPara="1" rIns="476525" wrap="square" tIns="476525">
              <a:spAutoFit/>
            </a:bodyPr>
            <a:lstStyle/>
            <a:p>
              <a:pPr indent="0" lvl="0" marL="0" rtl="0" algn="ctr">
                <a:spcBef>
                  <a:spcPts val="0"/>
                </a:spcBef>
                <a:spcAft>
                  <a:spcPts val="0"/>
                </a:spcAft>
                <a:buNone/>
              </a:pPr>
              <a:r>
                <a:rPr lang="en" sz="4800">
                  <a:solidFill>
                    <a:schemeClr val="lt1"/>
                  </a:solidFill>
                  <a:latin typeface="EB Garamond"/>
                  <a:ea typeface="EB Garamond"/>
                  <a:cs typeface="EB Garamond"/>
                  <a:sym typeface="EB Garamond"/>
                </a:rPr>
                <a:t>Abstract</a:t>
              </a:r>
              <a:endParaRPr sz="4800">
                <a:solidFill>
                  <a:schemeClr val="lt1"/>
                </a:solidFill>
                <a:latin typeface="EB Garamond"/>
                <a:ea typeface="EB Garamond"/>
                <a:cs typeface="EB Garamond"/>
                <a:sym typeface="EB Garamond"/>
              </a:endParaRPr>
            </a:p>
          </p:txBody>
        </p:sp>
        <p:sp>
          <p:nvSpPr>
            <p:cNvPr id="62" name="Google Shape;62;p13"/>
            <p:cNvSpPr txBox="1"/>
            <p:nvPr/>
          </p:nvSpPr>
          <p:spPr>
            <a:xfrm>
              <a:off x="1598025" y="5917425"/>
              <a:ext cx="8796300" cy="10605000"/>
            </a:xfrm>
            <a:prstGeom prst="rect">
              <a:avLst/>
            </a:prstGeom>
            <a:noFill/>
            <a:ln cap="flat" cmpd="sng" w="9525">
              <a:solidFill>
                <a:schemeClr val="dk1"/>
              </a:solidFill>
              <a:prstDash val="solid"/>
              <a:round/>
              <a:headEnd len="sm" w="sm" type="none"/>
              <a:tailEnd len="sm" w="sm" type="none"/>
            </a:ln>
          </p:spPr>
          <p:txBody>
            <a:bodyPr anchorCtr="0" anchor="t" bIns="476525" lIns="476525" spcFirstLastPara="1" rIns="476525" wrap="square" tIns="476525">
              <a:noAutofit/>
            </a:bodyPr>
            <a:lstStyle/>
            <a:p>
              <a:pPr indent="0" lvl="0" marL="0" rtl="0" algn="l">
                <a:lnSpc>
                  <a:spcPct val="115000"/>
                </a:lnSpc>
                <a:spcBef>
                  <a:spcPts val="0"/>
                </a:spcBef>
                <a:spcAft>
                  <a:spcPts val="0"/>
                </a:spcAft>
                <a:buNone/>
              </a:pPr>
              <a:r>
                <a:rPr lang="en" sz="3300">
                  <a:solidFill>
                    <a:schemeClr val="dk1"/>
                  </a:solidFill>
                  <a:latin typeface="EB Garamond"/>
                  <a:ea typeface="EB Garamond"/>
                  <a:cs typeface="EB Garamond"/>
                  <a:sym typeface="EB Garamond"/>
                </a:rPr>
                <a:t>Fluoridation is the addition of fluoride to a source of drinking water. In St. Louis’s public water supply, the amount of fluoride remains the same since 1953 at 5ppm. Dr. Ralph Rosen and his team of dentists and researchers advocated for the fluoridation of the water because it reduced the frequency of dental caries occurring in children and adults alike, but the public had opinions on the sudden addition of chemicals to their water. This includes how the public’s health will be affected, how consumer products would change, and also how effective this addition of fluoride would be. This debate was the beginning of the modern day debate and struggle to regulate the amount of certain chemicals in the U.S. drinking water, including lead, PFAS, and trihalomethane.</a:t>
              </a:r>
              <a:endParaRPr sz="3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4400">
                <a:solidFill>
                  <a:schemeClr val="dk1"/>
                </a:solidFill>
                <a:latin typeface="EB Garamond"/>
                <a:ea typeface="EB Garamond"/>
                <a:cs typeface="EB Garamond"/>
                <a:sym typeface="EB Garamond"/>
              </a:endParaRPr>
            </a:p>
          </p:txBody>
        </p:sp>
      </p:grpSp>
      <p:sp>
        <p:nvSpPr>
          <p:cNvPr id="63" name="Google Shape;63;p13"/>
          <p:cNvSpPr txBox="1"/>
          <p:nvPr/>
        </p:nvSpPr>
        <p:spPr>
          <a:xfrm>
            <a:off x="28181221" y="4355614"/>
            <a:ext cx="7030800" cy="1686000"/>
          </a:xfrm>
          <a:prstGeom prst="rect">
            <a:avLst/>
          </a:prstGeom>
          <a:solidFill>
            <a:schemeClr val="lt2"/>
          </a:solidFill>
          <a:ln>
            <a:noFill/>
          </a:ln>
        </p:spPr>
        <p:txBody>
          <a:bodyPr anchorCtr="0" anchor="t" bIns="476525" lIns="476525" spcFirstLastPara="1" rIns="476525" wrap="square" tIns="476525">
            <a:spAutoFit/>
          </a:bodyPr>
          <a:lstStyle/>
          <a:p>
            <a:pPr indent="0" lvl="0" marL="0" rtl="0" algn="ctr">
              <a:spcBef>
                <a:spcPts val="0"/>
              </a:spcBef>
              <a:spcAft>
                <a:spcPts val="0"/>
              </a:spcAft>
              <a:buNone/>
            </a:pPr>
            <a:r>
              <a:rPr lang="en" sz="4700">
                <a:solidFill>
                  <a:schemeClr val="lt1"/>
                </a:solidFill>
                <a:latin typeface="EB Garamond"/>
                <a:ea typeface="EB Garamond"/>
                <a:cs typeface="EB Garamond"/>
                <a:sym typeface="EB Garamond"/>
              </a:rPr>
              <a:t>Dr Ralph Rosen</a:t>
            </a:r>
            <a:endParaRPr sz="4700">
              <a:solidFill>
                <a:schemeClr val="lt1"/>
              </a:solidFill>
              <a:latin typeface="EB Garamond"/>
              <a:ea typeface="EB Garamond"/>
              <a:cs typeface="EB Garamond"/>
              <a:sym typeface="EB Garamond"/>
            </a:endParaRPr>
          </a:p>
        </p:txBody>
      </p:sp>
      <p:sp>
        <p:nvSpPr>
          <p:cNvPr id="64" name="Google Shape;64;p13"/>
          <p:cNvSpPr txBox="1"/>
          <p:nvPr/>
        </p:nvSpPr>
        <p:spPr>
          <a:xfrm>
            <a:off x="27068050" y="6041625"/>
            <a:ext cx="9027300" cy="10288200"/>
          </a:xfrm>
          <a:prstGeom prst="rect">
            <a:avLst/>
          </a:prstGeom>
          <a:noFill/>
          <a:ln cap="flat" cmpd="sng" w="9525">
            <a:solidFill>
              <a:schemeClr val="dk1"/>
            </a:solidFill>
            <a:prstDash val="solid"/>
            <a:round/>
            <a:headEnd len="sm" w="sm" type="none"/>
            <a:tailEnd len="sm" w="sm" type="none"/>
          </a:ln>
        </p:spPr>
        <p:txBody>
          <a:bodyPr anchorCtr="0" anchor="t" bIns="476525" lIns="476525" spcFirstLastPara="1" rIns="476525" wrap="square" tIns="476525">
            <a:noAutofit/>
          </a:bodyPr>
          <a:lstStyle/>
          <a:p>
            <a:pPr indent="-654050" lvl="0" marL="774700" rtl="0" algn="l">
              <a:spcBef>
                <a:spcPts val="0"/>
              </a:spcBef>
              <a:spcAft>
                <a:spcPts val="0"/>
              </a:spcAft>
              <a:buClr>
                <a:schemeClr val="dk1"/>
              </a:buClr>
              <a:buSzPts val="4300"/>
              <a:buFont typeface="EB Garamond"/>
              <a:buChar char="●"/>
            </a:pPr>
            <a:r>
              <a:rPr lang="en" sz="4300">
                <a:solidFill>
                  <a:schemeClr val="dk1"/>
                </a:solidFill>
                <a:latin typeface="EB Garamond"/>
                <a:ea typeface="EB Garamond"/>
                <a:cs typeface="EB Garamond"/>
                <a:sym typeface="EB Garamond"/>
              </a:rPr>
              <a:t>Graduated</a:t>
            </a:r>
            <a:r>
              <a:rPr lang="en" sz="4300">
                <a:solidFill>
                  <a:schemeClr val="dk1"/>
                </a:solidFill>
                <a:latin typeface="EB Garamond"/>
                <a:ea typeface="EB Garamond"/>
                <a:cs typeface="EB Garamond"/>
                <a:sym typeface="EB Garamond"/>
              </a:rPr>
              <a:t> from WashU’s dental school</a:t>
            </a:r>
            <a:endParaRPr sz="4300">
              <a:solidFill>
                <a:schemeClr val="dk1"/>
              </a:solidFill>
              <a:latin typeface="EB Garamond"/>
              <a:ea typeface="EB Garamond"/>
              <a:cs typeface="EB Garamond"/>
              <a:sym typeface="EB Garamond"/>
            </a:endParaRPr>
          </a:p>
          <a:p>
            <a:pPr indent="-654050" lvl="0" marL="774700" rtl="0" algn="l">
              <a:spcBef>
                <a:spcPts val="0"/>
              </a:spcBef>
              <a:spcAft>
                <a:spcPts val="0"/>
              </a:spcAft>
              <a:buClr>
                <a:schemeClr val="dk1"/>
              </a:buClr>
              <a:buSzPts val="4300"/>
              <a:buFont typeface="EB Garamond"/>
              <a:buChar char="●"/>
            </a:pPr>
            <a:r>
              <a:rPr lang="en" sz="4300">
                <a:solidFill>
                  <a:schemeClr val="dk1"/>
                </a:solidFill>
                <a:latin typeface="EB Garamond"/>
                <a:ea typeface="EB Garamond"/>
                <a:cs typeface="EB Garamond"/>
                <a:sym typeface="EB Garamond"/>
              </a:rPr>
              <a:t>Concerned about the unregulated amounts of chemicals used to </a:t>
            </a:r>
            <a:r>
              <a:rPr lang="en" sz="4300">
                <a:solidFill>
                  <a:schemeClr val="dk1"/>
                </a:solidFill>
                <a:latin typeface="EB Garamond"/>
                <a:ea typeface="EB Garamond"/>
                <a:cs typeface="EB Garamond"/>
                <a:sym typeface="EB Garamond"/>
              </a:rPr>
              <a:t>purity</a:t>
            </a:r>
            <a:r>
              <a:rPr lang="en" sz="4300">
                <a:solidFill>
                  <a:schemeClr val="dk1"/>
                </a:solidFill>
                <a:latin typeface="EB Garamond"/>
                <a:ea typeface="EB Garamond"/>
                <a:cs typeface="EB Garamond"/>
                <a:sym typeface="EB Garamond"/>
              </a:rPr>
              <a:t> water. </a:t>
            </a:r>
            <a:endParaRPr sz="4300">
              <a:solidFill>
                <a:schemeClr val="dk1"/>
              </a:solidFill>
              <a:latin typeface="EB Garamond"/>
              <a:ea typeface="EB Garamond"/>
              <a:cs typeface="EB Garamond"/>
              <a:sym typeface="EB Garamond"/>
            </a:endParaRPr>
          </a:p>
          <a:p>
            <a:pPr indent="-958850" lvl="1" marL="1752600" rtl="0" algn="l">
              <a:spcBef>
                <a:spcPts val="0"/>
              </a:spcBef>
              <a:spcAft>
                <a:spcPts val="0"/>
              </a:spcAft>
              <a:buClr>
                <a:schemeClr val="dk1"/>
              </a:buClr>
              <a:buSzPts val="4300"/>
              <a:buFont typeface="EB Garamond"/>
              <a:buChar char="○"/>
            </a:pPr>
            <a:r>
              <a:rPr lang="en" sz="4300">
                <a:solidFill>
                  <a:schemeClr val="dk1"/>
                </a:solidFill>
                <a:latin typeface="EB Garamond"/>
                <a:ea typeface="EB Garamond"/>
                <a:cs typeface="EB Garamond"/>
                <a:sym typeface="EB Garamond"/>
              </a:rPr>
              <a:t>1904 World’s fair– STL wanted the cleanest water to be on display</a:t>
            </a:r>
            <a:endParaRPr sz="4300">
              <a:solidFill>
                <a:schemeClr val="dk1"/>
              </a:solidFill>
              <a:latin typeface="EB Garamond"/>
              <a:ea typeface="EB Garamond"/>
              <a:cs typeface="EB Garamond"/>
              <a:sym typeface="EB Garamond"/>
            </a:endParaRPr>
          </a:p>
          <a:p>
            <a:pPr indent="-958850" lvl="1" marL="1752600" rtl="0" algn="l">
              <a:spcBef>
                <a:spcPts val="0"/>
              </a:spcBef>
              <a:spcAft>
                <a:spcPts val="0"/>
              </a:spcAft>
              <a:buClr>
                <a:schemeClr val="dk1"/>
              </a:buClr>
              <a:buSzPts val="4300"/>
              <a:buFont typeface="EB Garamond"/>
              <a:buChar char="○"/>
            </a:pPr>
            <a:r>
              <a:rPr lang="en" sz="4300">
                <a:solidFill>
                  <a:schemeClr val="dk1"/>
                </a:solidFill>
                <a:latin typeface="EB Garamond"/>
                <a:ea typeface="EB Garamond"/>
                <a:cs typeface="EB Garamond"/>
                <a:sym typeface="EB Garamond"/>
              </a:rPr>
              <a:t>Regulation on chemicals was not legally defined</a:t>
            </a:r>
            <a:endParaRPr sz="4300">
              <a:solidFill>
                <a:schemeClr val="dk1"/>
              </a:solidFill>
              <a:latin typeface="EB Garamond"/>
              <a:ea typeface="EB Garamond"/>
              <a:cs typeface="EB Garamond"/>
              <a:sym typeface="EB Garamond"/>
            </a:endParaRPr>
          </a:p>
          <a:p>
            <a:pPr indent="-654050" lvl="0" marL="774700" rtl="0" algn="l">
              <a:spcBef>
                <a:spcPts val="0"/>
              </a:spcBef>
              <a:spcAft>
                <a:spcPts val="0"/>
              </a:spcAft>
              <a:buClr>
                <a:schemeClr val="dk1"/>
              </a:buClr>
              <a:buSzPts val="4300"/>
              <a:buFont typeface="EB Garamond"/>
              <a:buChar char="●"/>
            </a:pPr>
            <a:r>
              <a:rPr lang="en" sz="4300">
                <a:solidFill>
                  <a:schemeClr val="dk1"/>
                </a:solidFill>
                <a:latin typeface="EB Garamond"/>
                <a:ea typeface="EB Garamond"/>
                <a:cs typeface="EB Garamond"/>
                <a:sym typeface="EB Garamond"/>
              </a:rPr>
              <a:t>Wanted to make STL water supply healthier and better regulated</a:t>
            </a:r>
            <a:endParaRPr sz="4300">
              <a:solidFill>
                <a:schemeClr val="dk1"/>
              </a:solidFill>
              <a:latin typeface="EB Garamond"/>
              <a:ea typeface="EB Garamond"/>
              <a:cs typeface="EB Garamond"/>
              <a:sym typeface="EB Garamond"/>
            </a:endParaRPr>
          </a:p>
          <a:p>
            <a:pPr indent="-654050" lvl="0" marL="774700" rtl="0" algn="l">
              <a:spcBef>
                <a:spcPts val="0"/>
              </a:spcBef>
              <a:spcAft>
                <a:spcPts val="0"/>
              </a:spcAft>
              <a:buClr>
                <a:schemeClr val="dk1"/>
              </a:buClr>
              <a:buSzPts val="4300"/>
              <a:buFont typeface="EB Garamond"/>
              <a:buChar char="●"/>
            </a:pPr>
            <a:r>
              <a:rPr lang="en" sz="4300">
                <a:solidFill>
                  <a:schemeClr val="dk1"/>
                </a:solidFill>
                <a:latin typeface="EB Garamond"/>
                <a:ea typeface="EB Garamond"/>
                <a:cs typeface="EB Garamond"/>
                <a:sym typeface="EB Garamond"/>
              </a:rPr>
              <a:t>Head researcher on benefits of fluoride</a:t>
            </a:r>
            <a:endParaRPr sz="4300">
              <a:solidFill>
                <a:schemeClr val="dk1"/>
              </a:solidFill>
              <a:latin typeface="EB Garamond"/>
              <a:ea typeface="EB Garamond"/>
              <a:cs typeface="EB Garamond"/>
              <a:sym typeface="EB Garamond"/>
            </a:endParaRPr>
          </a:p>
          <a:p>
            <a:pPr indent="-381000" lvl="0" marL="774700" rtl="0" algn="l">
              <a:spcBef>
                <a:spcPts val="0"/>
              </a:spcBef>
              <a:spcAft>
                <a:spcPts val="0"/>
              </a:spcAft>
              <a:buNone/>
            </a:pPr>
            <a:r>
              <a:t/>
            </a:r>
            <a:endParaRPr sz="4300">
              <a:solidFill>
                <a:schemeClr val="dk1"/>
              </a:solidFill>
              <a:latin typeface="EB Garamond"/>
              <a:ea typeface="EB Garamond"/>
              <a:cs typeface="EB Garamond"/>
              <a:sym typeface="EB Garamond"/>
            </a:endParaRPr>
          </a:p>
        </p:txBody>
      </p:sp>
      <p:grpSp>
        <p:nvGrpSpPr>
          <p:cNvPr id="65" name="Google Shape;65;p13"/>
          <p:cNvGrpSpPr/>
          <p:nvPr/>
        </p:nvGrpSpPr>
        <p:grpSpPr>
          <a:xfrm>
            <a:off x="364084" y="16522100"/>
            <a:ext cx="9027389" cy="12292387"/>
            <a:chOff x="68336404" y="-295321"/>
            <a:chExt cx="10833300" cy="8862572"/>
          </a:xfrm>
        </p:grpSpPr>
        <p:sp>
          <p:nvSpPr>
            <p:cNvPr id="66" name="Google Shape;66;p13"/>
            <p:cNvSpPr txBox="1"/>
            <p:nvPr/>
          </p:nvSpPr>
          <p:spPr>
            <a:xfrm>
              <a:off x="68960568" y="-295321"/>
              <a:ext cx="9585000" cy="1215600"/>
            </a:xfrm>
            <a:prstGeom prst="rect">
              <a:avLst/>
            </a:prstGeom>
            <a:solidFill>
              <a:schemeClr val="lt2"/>
            </a:solidFill>
            <a:ln cap="flat" cmpd="sng" w="9525">
              <a:solidFill>
                <a:schemeClr val="dk1"/>
              </a:solidFill>
              <a:prstDash val="solid"/>
              <a:round/>
              <a:headEnd len="sm" w="sm" type="none"/>
              <a:tailEnd len="sm" w="sm" type="none"/>
            </a:ln>
          </p:spPr>
          <p:txBody>
            <a:bodyPr anchorCtr="0" anchor="t" bIns="476525" lIns="476525" spcFirstLastPara="1" rIns="476525" wrap="square" tIns="476525">
              <a:noAutofit/>
            </a:bodyPr>
            <a:lstStyle/>
            <a:p>
              <a:pPr indent="0" lvl="0" marL="0" rtl="0" algn="ctr">
                <a:spcBef>
                  <a:spcPts val="0"/>
                </a:spcBef>
                <a:spcAft>
                  <a:spcPts val="0"/>
                </a:spcAft>
                <a:buNone/>
              </a:pPr>
              <a:r>
                <a:rPr lang="en" sz="4700">
                  <a:solidFill>
                    <a:schemeClr val="lt1"/>
                  </a:solidFill>
                  <a:latin typeface="EB Garamond"/>
                  <a:ea typeface="EB Garamond"/>
                  <a:cs typeface="EB Garamond"/>
                  <a:sym typeface="EB Garamond"/>
                </a:rPr>
                <a:t>Research on Fluoride</a:t>
              </a:r>
              <a:endParaRPr sz="4700">
                <a:solidFill>
                  <a:schemeClr val="lt1"/>
                </a:solidFill>
                <a:latin typeface="EB Garamond"/>
                <a:ea typeface="EB Garamond"/>
                <a:cs typeface="EB Garamond"/>
                <a:sym typeface="EB Garamond"/>
              </a:endParaRPr>
            </a:p>
          </p:txBody>
        </p:sp>
        <p:sp>
          <p:nvSpPr>
            <p:cNvPr id="67" name="Google Shape;67;p13"/>
            <p:cNvSpPr txBox="1"/>
            <p:nvPr/>
          </p:nvSpPr>
          <p:spPr>
            <a:xfrm>
              <a:off x="68336404" y="920250"/>
              <a:ext cx="10833300" cy="7647000"/>
            </a:xfrm>
            <a:prstGeom prst="rect">
              <a:avLst/>
            </a:prstGeom>
            <a:noFill/>
            <a:ln cap="flat" cmpd="sng" w="9525">
              <a:solidFill>
                <a:schemeClr val="dk1"/>
              </a:solidFill>
              <a:prstDash val="solid"/>
              <a:round/>
              <a:headEnd len="sm" w="sm" type="none"/>
              <a:tailEnd len="sm" w="sm" type="none"/>
            </a:ln>
          </p:spPr>
          <p:txBody>
            <a:bodyPr anchorCtr="0" anchor="t" bIns="476525" lIns="476525" spcFirstLastPara="1" rIns="476525" wrap="square" tIns="476525">
              <a:noAutofit/>
            </a:bodyPr>
            <a:lstStyle/>
            <a:p>
              <a:pPr indent="-476250" lvl="0" marL="393700" rtl="0" algn="l">
                <a:spcBef>
                  <a:spcPts val="0"/>
                </a:spcBef>
                <a:spcAft>
                  <a:spcPts val="0"/>
                </a:spcAft>
                <a:buClr>
                  <a:schemeClr val="dk1"/>
                </a:buClr>
                <a:buSzPts val="4300"/>
                <a:buFont typeface="EB Garamond"/>
                <a:buChar char="●"/>
              </a:pPr>
              <a:r>
                <a:rPr lang="en" sz="4300">
                  <a:solidFill>
                    <a:schemeClr val="dk1"/>
                  </a:solidFill>
                  <a:latin typeface="EB Garamond"/>
                  <a:ea typeface="EB Garamond"/>
                  <a:cs typeface="EB Garamond"/>
                  <a:sym typeface="EB Garamond"/>
                </a:rPr>
                <a:t>Rosen </a:t>
              </a:r>
              <a:r>
                <a:rPr lang="en" sz="4300">
                  <a:solidFill>
                    <a:schemeClr val="dk1"/>
                  </a:solidFill>
                  <a:latin typeface="EB Garamond"/>
                  <a:ea typeface="EB Garamond"/>
                  <a:cs typeface="EB Garamond"/>
                  <a:sym typeface="EB Garamond"/>
                </a:rPr>
                <a:t>surveyed</a:t>
              </a:r>
              <a:r>
                <a:rPr lang="en" sz="4300">
                  <a:solidFill>
                    <a:schemeClr val="dk1"/>
                  </a:solidFill>
                  <a:latin typeface="EB Garamond"/>
                  <a:ea typeface="EB Garamond"/>
                  <a:cs typeface="EB Garamond"/>
                  <a:sym typeface="EB Garamond"/>
                </a:rPr>
                <a:t> areas around STL and if the water supply already had fluoride in it naturally or not.</a:t>
              </a:r>
              <a:endParaRPr sz="4300">
                <a:solidFill>
                  <a:schemeClr val="dk1"/>
                </a:solidFill>
                <a:latin typeface="EB Garamond"/>
                <a:ea typeface="EB Garamond"/>
                <a:cs typeface="EB Garamond"/>
                <a:sym typeface="EB Garamond"/>
              </a:endParaRPr>
            </a:p>
            <a:p>
              <a:pPr indent="-463550" lvl="1" marL="774700" rtl="0" algn="l">
                <a:spcBef>
                  <a:spcPts val="0"/>
                </a:spcBef>
                <a:spcAft>
                  <a:spcPts val="0"/>
                </a:spcAft>
                <a:buClr>
                  <a:schemeClr val="dk1"/>
                </a:buClr>
                <a:buSzPts val="4300"/>
                <a:buFont typeface="EB Garamond"/>
                <a:buChar char="○"/>
              </a:pPr>
              <a:r>
                <a:rPr lang="en" sz="4300">
                  <a:solidFill>
                    <a:schemeClr val="dk1"/>
                  </a:solidFill>
                  <a:latin typeface="EB Garamond"/>
                  <a:ea typeface="EB Garamond"/>
                  <a:cs typeface="EB Garamond"/>
                  <a:sym typeface="EB Garamond"/>
                </a:rPr>
                <a:t>He noticed that cities with </a:t>
              </a:r>
              <a:r>
                <a:rPr lang="en" sz="4300">
                  <a:solidFill>
                    <a:schemeClr val="dk1"/>
                  </a:solidFill>
                  <a:latin typeface="EB Garamond"/>
                  <a:ea typeface="EB Garamond"/>
                  <a:cs typeface="EB Garamond"/>
                  <a:sym typeface="EB Garamond"/>
                </a:rPr>
                <a:t>fluoride</a:t>
              </a:r>
              <a:r>
                <a:rPr lang="en" sz="4300">
                  <a:solidFill>
                    <a:schemeClr val="dk1"/>
                  </a:solidFill>
                  <a:latin typeface="EB Garamond"/>
                  <a:ea typeface="EB Garamond"/>
                  <a:cs typeface="EB Garamond"/>
                  <a:sym typeface="EB Garamond"/>
                </a:rPr>
                <a:t> in their water had lower frequencies of dental caries and other oral diseases</a:t>
              </a:r>
              <a:endParaRPr sz="4300">
                <a:solidFill>
                  <a:schemeClr val="dk1"/>
                </a:solidFill>
                <a:latin typeface="EB Garamond"/>
                <a:ea typeface="EB Garamond"/>
                <a:cs typeface="EB Garamond"/>
                <a:sym typeface="EB Garamond"/>
              </a:endParaRPr>
            </a:p>
            <a:p>
              <a:pPr indent="-476250" lvl="0" marL="393700" rtl="0" algn="l">
                <a:spcBef>
                  <a:spcPts val="0"/>
                </a:spcBef>
                <a:spcAft>
                  <a:spcPts val="0"/>
                </a:spcAft>
                <a:buClr>
                  <a:schemeClr val="dk1"/>
                </a:buClr>
                <a:buSzPts val="4300"/>
                <a:buFont typeface="EB Garamond"/>
                <a:buChar char="●"/>
              </a:pPr>
              <a:r>
                <a:rPr lang="en" sz="4300">
                  <a:solidFill>
                    <a:schemeClr val="dk1"/>
                  </a:solidFill>
                  <a:latin typeface="EB Garamond"/>
                  <a:ea typeface="EB Garamond"/>
                  <a:cs typeface="EB Garamond"/>
                  <a:sym typeface="EB Garamond"/>
                </a:rPr>
                <a:t>He said </a:t>
              </a:r>
              <a:r>
                <a:rPr lang="en" sz="4300">
                  <a:solidFill>
                    <a:schemeClr val="dk1"/>
                  </a:solidFill>
                  <a:latin typeface="EB Garamond"/>
                  <a:ea typeface="EB Garamond"/>
                  <a:cs typeface="EB Garamond"/>
                  <a:sym typeface="EB Garamond"/>
                </a:rPr>
                <a:t>fluoride</a:t>
              </a:r>
              <a:r>
                <a:rPr lang="en" sz="4300">
                  <a:solidFill>
                    <a:schemeClr val="dk1"/>
                  </a:solidFill>
                  <a:latin typeface="EB Garamond"/>
                  <a:ea typeface="EB Garamond"/>
                  <a:cs typeface="EB Garamond"/>
                  <a:sym typeface="EB Garamond"/>
                </a:rPr>
                <a:t> would have to added at at least 1 part per million (ppm) </a:t>
              </a:r>
              <a:endParaRPr sz="4300">
                <a:solidFill>
                  <a:schemeClr val="dk1"/>
                </a:solidFill>
                <a:latin typeface="EB Garamond"/>
                <a:ea typeface="EB Garamond"/>
                <a:cs typeface="EB Garamond"/>
                <a:sym typeface="EB Garamond"/>
              </a:endParaRPr>
            </a:p>
            <a:p>
              <a:pPr indent="-463550" lvl="1" marL="774700" rtl="0" algn="l">
                <a:spcBef>
                  <a:spcPts val="0"/>
                </a:spcBef>
                <a:spcAft>
                  <a:spcPts val="0"/>
                </a:spcAft>
                <a:buClr>
                  <a:schemeClr val="dk1"/>
                </a:buClr>
                <a:buSzPts val="4300"/>
                <a:buFont typeface="EB Garamond"/>
                <a:buChar char="○"/>
              </a:pPr>
              <a:r>
                <a:rPr lang="en" sz="4300">
                  <a:solidFill>
                    <a:schemeClr val="dk1"/>
                  </a:solidFill>
                  <a:latin typeface="EB Garamond"/>
                  <a:ea typeface="EB Garamond"/>
                  <a:cs typeface="EB Garamond"/>
                  <a:sym typeface="EB Garamond"/>
                </a:rPr>
                <a:t>It was here that Rosen realized the </a:t>
              </a:r>
              <a:r>
                <a:rPr lang="en" sz="4300">
                  <a:solidFill>
                    <a:schemeClr val="dk1"/>
                  </a:solidFill>
                  <a:latin typeface="EB Garamond"/>
                  <a:ea typeface="EB Garamond"/>
                  <a:cs typeface="EB Garamond"/>
                  <a:sym typeface="EB Garamond"/>
                </a:rPr>
                <a:t>importance</a:t>
              </a:r>
              <a:r>
                <a:rPr lang="en" sz="4300">
                  <a:solidFill>
                    <a:schemeClr val="dk1"/>
                  </a:solidFill>
                  <a:latin typeface="EB Garamond"/>
                  <a:ea typeface="EB Garamond"/>
                  <a:cs typeface="EB Garamond"/>
                  <a:sym typeface="EB Garamond"/>
                </a:rPr>
                <a:t> of regulating the chemicals in </a:t>
              </a:r>
              <a:r>
                <a:rPr lang="en" sz="4300">
                  <a:solidFill>
                    <a:schemeClr val="dk1"/>
                  </a:solidFill>
                  <a:latin typeface="EB Garamond"/>
                  <a:ea typeface="EB Garamond"/>
                  <a:cs typeface="EB Garamond"/>
                  <a:sym typeface="EB Garamond"/>
                </a:rPr>
                <a:t>drinking</a:t>
              </a:r>
              <a:r>
                <a:rPr lang="en" sz="4300">
                  <a:solidFill>
                    <a:schemeClr val="dk1"/>
                  </a:solidFill>
                  <a:latin typeface="EB Garamond"/>
                  <a:ea typeface="EB Garamond"/>
                  <a:cs typeface="EB Garamond"/>
                  <a:sym typeface="EB Garamond"/>
                </a:rPr>
                <a:t> water</a:t>
              </a:r>
              <a:endParaRPr sz="4300">
                <a:solidFill>
                  <a:schemeClr val="dk1"/>
                </a:solidFill>
                <a:latin typeface="EB Garamond"/>
                <a:ea typeface="EB Garamond"/>
                <a:cs typeface="EB Garamond"/>
                <a:sym typeface="EB Garamond"/>
              </a:endParaRPr>
            </a:p>
          </p:txBody>
        </p:sp>
      </p:grpSp>
      <p:grpSp>
        <p:nvGrpSpPr>
          <p:cNvPr id="68" name="Google Shape;68;p13"/>
          <p:cNvGrpSpPr/>
          <p:nvPr/>
        </p:nvGrpSpPr>
        <p:grpSpPr>
          <a:xfrm>
            <a:off x="27183047" y="16491592"/>
            <a:ext cx="9027153" cy="12616811"/>
            <a:chOff x="32841747" y="5321937"/>
            <a:chExt cx="9585000" cy="10946392"/>
          </a:xfrm>
        </p:grpSpPr>
        <p:sp>
          <p:nvSpPr>
            <p:cNvPr id="69" name="Google Shape;69;p13"/>
            <p:cNvSpPr txBox="1"/>
            <p:nvPr/>
          </p:nvSpPr>
          <p:spPr>
            <a:xfrm>
              <a:off x="33375900" y="5321937"/>
              <a:ext cx="8516700" cy="1462800"/>
            </a:xfrm>
            <a:prstGeom prst="rect">
              <a:avLst/>
            </a:prstGeom>
            <a:solidFill>
              <a:schemeClr val="lt2"/>
            </a:solidFill>
            <a:ln>
              <a:noFill/>
            </a:ln>
          </p:spPr>
          <p:txBody>
            <a:bodyPr anchorCtr="0" anchor="t" bIns="476525" lIns="476525" spcFirstLastPara="1" rIns="476525" wrap="square" tIns="476525">
              <a:spAutoFit/>
            </a:bodyPr>
            <a:lstStyle/>
            <a:p>
              <a:pPr indent="0" lvl="0" marL="0" rtl="0" algn="ctr">
                <a:spcBef>
                  <a:spcPts val="0"/>
                </a:spcBef>
                <a:spcAft>
                  <a:spcPts val="0"/>
                </a:spcAft>
                <a:buNone/>
              </a:pPr>
              <a:r>
                <a:rPr lang="en" sz="4700">
                  <a:solidFill>
                    <a:schemeClr val="lt1"/>
                  </a:solidFill>
                  <a:latin typeface="EB Garamond"/>
                  <a:ea typeface="EB Garamond"/>
                  <a:cs typeface="EB Garamond"/>
                  <a:sym typeface="EB Garamond"/>
                </a:rPr>
                <a:t>Controversial Conclusion</a:t>
              </a:r>
              <a:endParaRPr sz="4700">
                <a:solidFill>
                  <a:schemeClr val="lt1"/>
                </a:solidFill>
                <a:latin typeface="EB Garamond"/>
                <a:ea typeface="EB Garamond"/>
                <a:cs typeface="EB Garamond"/>
                <a:sym typeface="EB Garamond"/>
              </a:endParaRPr>
            </a:p>
          </p:txBody>
        </p:sp>
        <p:sp>
          <p:nvSpPr>
            <p:cNvPr id="70" name="Google Shape;70;p13"/>
            <p:cNvSpPr txBox="1"/>
            <p:nvPr/>
          </p:nvSpPr>
          <p:spPr>
            <a:xfrm>
              <a:off x="32841747" y="6846229"/>
              <a:ext cx="9585000" cy="9422100"/>
            </a:xfrm>
            <a:prstGeom prst="rect">
              <a:avLst/>
            </a:prstGeom>
            <a:noFill/>
            <a:ln cap="flat" cmpd="sng" w="9525">
              <a:solidFill>
                <a:schemeClr val="dk1"/>
              </a:solidFill>
              <a:prstDash val="solid"/>
              <a:round/>
              <a:headEnd len="sm" w="sm" type="none"/>
              <a:tailEnd len="sm" w="sm" type="none"/>
            </a:ln>
          </p:spPr>
          <p:txBody>
            <a:bodyPr anchorCtr="0" anchor="t" bIns="476525" lIns="476525" spcFirstLastPara="1" rIns="476525" wrap="square" tIns="476525">
              <a:noAutofit/>
            </a:bodyPr>
            <a:lstStyle/>
            <a:p>
              <a:pPr indent="-476250" lvl="0" marL="393700" rtl="0" algn="l">
                <a:spcBef>
                  <a:spcPts val="0"/>
                </a:spcBef>
                <a:spcAft>
                  <a:spcPts val="0"/>
                </a:spcAft>
                <a:buClr>
                  <a:schemeClr val="dk1"/>
                </a:buClr>
                <a:buSzPts val="4300"/>
                <a:buFont typeface="EB Garamond"/>
                <a:buChar char="●"/>
              </a:pPr>
              <a:r>
                <a:rPr lang="en" sz="4300">
                  <a:solidFill>
                    <a:schemeClr val="dk1"/>
                  </a:solidFill>
                  <a:latin typeface="EB Garamond"/>
                  <a:ea typeface="EB Garamond"/>
                  <a:cs typeface="EB Garamond"/>
                  <a:sym typeface="EB Garamond"/>
                </a:rPr>
                <a:t>In the end, STL’s public water </a:t>
              </a:r>
              <a:r>
                <a:rPr lang="en" sz="4300">
                  <a:solidFill>
                    <a:schemeClr val="dk1"/>
                  </a:solidFill>
                  <a:latin typeface="EB Garamond"/>
                  <a:ea typeface="EB Garamond"/>
                  <a:cs typeface="EB Garamond"/>
                  <a:sym typeface="EB Garamond"/>
                </a:rPr>
                <a:t>sources</a:t>
              </a:r>
              <a:r>
                <a:rPr lang="en" sz="4300">
                  <a:solidFill>
                    <a:schemeClr val="dk1"/>
                  </a:solidFill>
                  <a:latin typeface="EB Garamond"/>
                  <a:ea typeface="EB Garamond"/>
                  <a:cs typeface="EB Garamond"/>
                  <a:sym typeface="EB Garamond"/>
                </a:rPr>
                <a:t> were all fluoridated by the end of 1953.</a:t>
              </a:r>
              <a:endParaRPr sz="4300">
                <a:solidFill>
                  <a:schemeClr val="dk1"/>
                </a:solidFill>
                <a:latin typeface="EB Garamond"/>
                <a:ea typeface="EB Garamond"/>
                <a:cs typeface="EB Garamond"/>
                <a:sym typeface="EB Garamond"/>
              </a:endParaRPr>
            </a:p>
            <a:p>
              <a:pPr indent="-476250" lvl="0" marL="393700" rtl="0" algn="l">
                <a:spcBef>
                  <a:spcPts val="0"/>
                </a:spcBef>
                <a:spcAft>
                  <a:spcPts val="0"/>
                </a:spcAft>
                <a:buClr>
                  <a:schemeClr val="dk1"/>
                </a:buClr>
                <a:buSzPts val="4300"/>
                <a:buFont typeface="EB Garamond"/>
                <a:buChar char="●"/>
              </a:pPr>
              <a:r>
                <a:rPr lang="en" sz="4300">
                  <a:solidFill>
                    <a:schemeClr val="dk1"/>
                  </a:solidFill>
                  <a:latin typeface="EB Garamond"/>
                  <a:ea typeface="EB Garamond"/>
                  <a:cs typeface="EB Garamond"/>
                  <a:sym typeface="EB Garamond"/>
                </a:rPr>
                <a:t>The amount of fluoride in the water has remained constant at 5 ppm.</a:t>
              </a:r>
              <a:endParaRPr sz="4300">
                <a:solidFill>
                  <a:schemeClr val="dk1"/>
                </a:solidFill>
                <a:latin typeface="EB Garamond"/>
                <a:ea typeface="EB Garamond"/>
                <a:cs typeface="EB Garamond"/>
                <a:sym typeface="EB Garamond"/>
              </a:endParaRPr>
            </a:p>
            <a:p>
              <a:pPr indent="-476250" lvl="0" marL="393700" rtl="0" algn="l">
                <a:spcBef>
                  <a:spcPts val="0"/>
                </a:spcBef>
                <a:spcAft>
                  <a:spcPts val="0"/>
                </a:spcAft>
                <a:buClr>
                  <a:schemeClr val="dk1"/>
                </a:buClr>
                <a:buSzPts val="4300"/>
                <a:buFont typeface="EB Garamond"/>
                <a:buChar char="●"/>
              </a:pPr>
              <a:r>
                <a:rPr lang="en" sz="4300">
                  <a:solidFill>
                    <a:schemeClr val="dk1"/>
                  </a:solidFill>
                  <a:latin typeface="EB Garamond"/>
                  <a:ea typeface="EB Garamond"/>
                  <a:cs typeface="EB Garamond"/>
                  <a:sym typeface="EB Garamond"/>
                </a:rPr>
                <a:t>Many civilians began an uproar, calling the movement “mass medication” </a:t>
              </a:r>
              <a:endParaRPr sz="4300">
                <a:solidFill>
                  <a:schemeClr val="dk1"/>
                </a:solidFill>
                <a:latin typeface="EB Garamond"/>
                <a:ea typeface="EB Garamond"/>
                <a:cs typeface="EB Garamond"/>
                <a:sym typeface="EB Garamond"/>
              </a:endParaRPr>
            </a:p>
            <a:p>
              <a:pPr indent="-476250" lvl="0" marL="393700" rtl="0" algn="l">
                <a:spcBef>
                  <a:spcPts val="0"/>
                </a:spcBef>
                <a:spcAft>
                  <a:spcPts val="0"/>
                </a:spcAft>
                <a:buClr>
                  <a:schemeClr val="dk1"/>
                </a:buClr>
                <a:buSzPts val="4300"/>
                <a:buFont typeface="EB Garamond"/>
                <a:buChar char="●"/>
              </a:pPr>
              <a:r>
                <a:rPr lang="en" sz="4300">
                  <a:solidFill>
                    <a:schemeClr val="dk1"/>
                  </a:solidFill>
                  <a:latin typeface="EB Garamond"/>
                  <a:ea typeface="EB Garamond"/>
                  <a:cs typeface="EB Garamond"/>
                  <a:sym typeface="EB Garamond"/>
                </a:rPr>
                <a:t>Since then, there’s been a lot of efforts into watching what companies and the government put into the water</a:t>
              </a:r>
              <a:endParaRPr sz="4300">
                <a:solidFill>
                  <a:schemeClr val="dk1"/>
                </a:solidFill>
                <a:latin typeface="EB Garamond"/>
                <a:ea typeface="EB Garamond"/>
                <a:cs typeface="EB Garamond"/>
                <a:sym typeface="EB Garamond"/>
              </a:endParaRPr>
            </a:p>
            <a:p>
              <a:pPr indent="-463550" lvl="1" marL="774700" rtl="0" algn="l">
                <a:spcBef>
                  <a:spcPts val="0"/>
                </a:spcBef>
                <a:spcAft>
                  <a:spcPts val="0"/>
                </a:spcAft>
                <a:buClr>
                  <a:schemeClr val="dk1"/>
                </a:buClr>
                <a:buSzPts val="4300"/>
                <a:buFont typeface="EB Garamond"/>
                <a:buChar char="○"/>
              </a:pPr>
              <a:r>
                <a:rPr lang="en" sz="4300">
                  <a:solidFill>
                    <a:schemeClr val="dk1"/>
                  </a:solidFill>
                  <a:latin typeface="EB Garamond"/>
                  <a:ea typeface="EB Garamond"/>
                  <a:cs typeface="EB Garamond"/>
                  <a:sym typeface="EB Garamond"/>
                </a:rPr>
                <a:t>Pfas is now being more heavily recorded since some water sources in many cities have more than the legal limit of pfas to water</a:t>
              </a:r>
              <a:endParaRPr sz="4300">
                <a:solidFill>
                  <a:schemeClr val="dk1"/>
                </a:solidFill>
                <a:latin typeface="EB Garamond"/>
                <a:ea typeface="EB Garamond"/>
                <a:cs typeface="EB Garamond"/>
                <a:sym typeface="EB Garamond"/>
              </a:endParaRPr>
            </a:p>
          </p:txBody>
        </p:sp>
      </p:grpSp>
      <p:grpSp>
        <p:nvGrpSpPr>
          <p:cNvPr id="71" name="Google Shape;71;p13"/>
          <p:cNvGrpSpPr/>
          <p:nvPr/>
        </p:nvGrpSpPr>
        <p:grpSpPr>
          <a:xfrm>
            <a:off x="10393881" y="18668597"/>
            <a:ext cx="7893309" cy="10287847"/>
            <a:chOff x="5597948" y="1084073"/>
            <a:chExt cx="3198002" cy="2155200"/>
          </a:xfrm>
        </p:grpSpPr>
        <p:sp>
          <p:nvSpPr>
            <p:cNvPr id="72" name="Google Shape;72;p13"/>
            <p:cNvSpPr/>
            <p:nvPr/>
          </p:nvSpPr>
          <p:spPr>
            <a:xfrm>
              <a:off x="5597950" y="1084075"/>
              <a:ext cx="3198000" cy="2097600"/>
            </a:xfrm>
            <a:prstGeom prst="rect">
              <a:avLst/>
            </a:prstGeom>
            <a:noFill/>
            <a:ln cap="flat" cmpd="sng" w="9525">
              <a:solidFill>
                <a:srgbClr val="FFFFFF"/>
              </a:solidFill>
              <a:prstDash val="solid"/>
              <a:round/>
              <a:headEnd len="sm" w="sm" type="none"/>
              <a:tailEnd len="sm" w="sm" type="none"/>
            </a:ln>
          </p:spPr>
          <p:txBody>
            <a:bodyPr anchorCtr="0" anchor="ctr" bIns="362900" lIns="362900" spcFirstLastPara="1" rIns="362900" wrap="square" tIns="362900">
              <a:noAutofit/>
            </a:bodyPr>
            <a:lstStyle/>
            <a:p>
              <a:pPr indent="0" lvl="0" marL="0" rtl="0" algn="l">
                <a:spcBef>
                  <a:spcPts val="0"/>
                </a:spcBef>
                <a:spcAft>
                  <a:spcPts val="0"/>
                </a:spcAft>
                <a:buNone/>
              </a:pPr>
              <a:r>
                <a:t/>
              </a:r>
              <a:endParaRPr/>
            </a:p>
          </p:txBody>
        </p:sp>
        <p:sp>
          <p:nvSpPr>
            <p:cNvPr id="73" name="Google Shape;73;p13"/>
            <p:cNvSpPr txBox="1"/>
            <p:nvPr/>
          </p:nvSpPr>
          <p:spPr>
            <a:xfrm>
              <a:off x="5597948" y="1084073"/>
              <a:ext cx="3198000" cy="2155200"/>
            </a:xfrm>
            <a:prstGeom prst="rect">
              <a:avLst/>
            </a:prstGeom>
            <a:noFill/>
            <a:ln cap="flat" cmpd="sng" w="9525">
              <a:solidFill>
                <a:srgbClr val="FFFFFF"/>
              </a:solidFill>
              <a:prstDash val="solid"/>
              <a:round/>
              <a:headEnd len="sm" w="sm" type="none"/>
              <a:tailEnd len="sm" w="sm" type="none"/>
            </a:ln>
          </p:spPr>
          <p:txBody>
            <a:bodyPr anchorCtr="0" anchor="t" bIns="362900" lIns="362900" spcFirstLastPara="1" rIns="362900" wrap="square" tIns="362900">
              <a:noAutofit/>
            </a:bodyPr>
            <a:lstStyle/>
            <a:p>
              <a:pPr indent="-603250" lvl="0" marL="482600" rtl="0" algn="l">
                <a:spcBef>
                  <a:spcPts val="0"/>
                </a:spcBef>
                <a:spcAft>
                  <a:spcPts val="0"/>
                </a:spcAft>
                <a:buClr>
                  <a:srgbClr val="FFFFFF"/>
                </a:buClr>
                <a:buSzPts val="4300"/>
                <a:buFont typeface="EB Garamond"/>
                <a:buChar char="●"/>
              </a:pPr>
              <a:r>
                <a:rPr lang="en" sz="4300">
                  <a:solidFill>
                    <a:srgbClr val="FFFFFF"/>
                  </a:solidFill>
                  <a:latin typeface="EB Garamond"/>
                  <a:ea typeface="EB Garamond"/>
                  <a:cs typeface="EB Garamond"/>
                  <a:sym typeface="EB Garamond"/>
                </a:rPr>
                <a:t>Rosen and his team advocated to the Missouri government to add fluoride to public water supplies.</a:t>
              </a:r>
              <a:endParaRPr sz="4300">
                <a:solidFill>
                  <a:srgbClr val="FFFFFF"/>
                </a:solidFill>
                <a:latin typeface="EB Garamond"/>
                <a:ea typeface="EB Garamond"/>
                <a:cs typeface="EB Garamond"/>
                <a:sym typeface="EB Garamond"/>
              </a:endParaRPr>
            </a:p>
            <a:p>
              <a:pPr indent="-603250" lvl="0" marL="482600" rtl="0" algn="l">
                <a:spcBef>
                  <a:spcPts val="900"/>
                </a:spcBef>
                <a:spcAft>
                  <a:spcPts val="0"/>
                </a:spcAft>
                <a:buClr>
                  <a:srgbClr val="FFFFFF"/>
                </a:buClr>
                <a:buSzPts val="4300"/>
                <a:buFont typeface="EB Garamond"/>
                <a:buChar char="●"/>
              </a:pPr>
              <a:r>
                <a:rPr lang="en" sz="4300">
                  <a:solidFill>
                    <a:srgbClr val="FFFFFF"/>
                  </a:solidFill>
                  <a:latin typeface="EB Garamond"/>
                  <a:ea typeface="EB Garamond"/>
                  <a:cs typeface="EB Garamond"/>
                  <a:sym typeface="EB Garamond"/>
                </a:rPr>
                <a:t>Published numerous articles and studies stating the benefits </a:t>
              </a:r>
              <a:endParaRPr sz="4300">
                <a:solidFill>
                  <a:srgbClr val="FFFFFF"/>
                </a:solidFill>
                <a:latin typeface="EB Garamond"/>
                <a:ea typeface="EB Garamond"/>
                <a:cs typeface="EB Garamond"/>
                <a:sym typeface="EB Garamond"/>
              </a:endParaRPr>
            </a:p>
            <a:p>
              <a:pPr indent="-704850" lvl="1" marL="1270000" rtl="0" algn="l">
                <a:spcBef>
                  <a:spcPts val="900"/>
                </a:spcBef>
                <a:spcAft>
                  <a:spcPts val="0"/>
                </a:spcAft>
                <a:buClr>
                  <a:srgbClr val="FFFFFF"/>
                </a:buClr>
                <a:buSzPts val="4300"/>
                <a:buFont typeface="EB Garamond"/>
                <a:buChar char="○"/>
              </a:pPr>
              <a:r>
                <a:rPr lang="en" sz="4300">
                  <a:solidFill>
                    <a:srgbClr val="FFFFFF"/>
                  </a:solidFill>
                  <a:latin typeface="EB Garamond"/>
                  <a:ea typeface="EB Garamond"/>
                  <a:cs typeface="EB Garamond"/>
                  <a:sym typeface="EB Garamond"/>
                </a:rPr>
                <a:t>Reduced dental caries by 68% </a:t>
              </a:r>
              <a:endParaRPr sz="4300">
                <a:solidFill>
                  <a:srgbClr val="FFFFFF"/>
                </a:solidFill>
                <a:latin typeface="EB Garamond"/>
                <a:ea typeface="EB Garamond"/>
                <a:cs typeface="EB Garamond"/>
                <a:sym typeface="EB Garamond"/>
              </a:endParaRPr>
            </a:p>
            <a:p>
              <a:pPr indent="-704850" lvl="1" marL="1270000" rtl="0" algn="l">
                <a:spcBef>
                  <a:spcPts val="900"/>
                </a:spcBef>
                <a:spcAft>
                  <a:spcPts val="0"/>
                </a:spcAft>
                <a:buClr>
                  <a:srgbClr val="FFFFFF"/>
                </a:buClr>
                <a:buSzPts val="4300"/>
                <a:buFont typeface="EB Garamond"/>
                <a:buChar char="○"/>
              </a:pPr>
              <a:r>
                <a:rPr lang="en" sz="4300">
                  <a:solidFill>
                    <a:srgbClr val="FFFFFF"/>
                  </a:solidFill>
                  <a:latin typeface="EB Garamond"/>
                  <a:ea typeface="EB Garamond"/>
                  <a:cs typeface="EB Garamond"/>
                  <a:sym typeface="EB Garamond"/>
                </a:rPr>
                <a:t>Children 5-14 </a:t>
              </a:r>
              <a:r>
                <a:rPr lang="en" sz="4300">
                  <a:solidFill>
                    <a:srgbClr val="FFFFFF"/>
                  </a:solidFill>
                  <a:latin typeface="EB Garamond"/>
                  <a:ea typeface="EB Garamond"/>
                  <a:cs typeface="EB Garamond"/>
                  <a:sym typeface="EB Garamond"/>
                </a:rPr>
                <a:t>years</a:t>
              </a:r>
              <a:r>
                <a:rPr lang="en" sz="4300">
                  <a:solidFill>
                    <a:srgbClr val="FFFFFF"/>
                  </a:solidFill>
                  <a:latin typeface="EB Garamond"/>
                  <a:ea typeface="EB Garamond"/>
                  <a:cs typeface="EB Garamond"/>
                  <a:sym typeface="EB Garamond"/>
                </a:rPr>
                <a:t> would have most benefits if fluoride is consumed in these years</a:t>
              </a:r>
              <a:endParaRPr sz="4300">
                <a:solidFill>
                  <a:srgbClr val="FFFFFF"/>
                </a:solidFill>
                <a:latin typeface="EB Garamond"/>
                <a:ea typeface="EB Garamond"/>
                <a:cs typeface="EB Garamond"/>
                <a:sym typeface="EB Garamond"/>
              </a:endParaRPr>
            </a:p>
            <a:p>
              <a:pPr indent="-558800" lvl="0" marL="571500" rtl="0" algn="l">
                <a:spcBef>
                  <a:spcPts val="900"/>
                </a:spcBef>
                <a:spcAft>
                  <a:spcPts val="900"/>
                </a:spcAft>
                <a:buClr>
                  <a:srgbClr val="FFFFFF"/>
                </a:buClr>
                <a:buSzPts val="4300"/>
                <a:buFont typeface="EB Garamond"/>
                <a:buChar char="●"/>
              </a:pPr>
              <a:r>
                <a:rPr lang="en" sz="4300">
                  <a:solidFill>
                    <a:srgbClr val="FFFFFF"/>
                  </a:solidFill>
                  <a:latin typeface="EB Garamond"/>
                  <a:ea typeface="EB Garamond"/>
                  <a:cs typeface="EB Garamond"/>
                  <a:sym typeface="EB Garamond"/>
                </a:rPr>
                <a:t>Only </a:t>
              </a:r>
              <a:r>
                <a:rPr lang="en" sz="4300">
                  <a:solidFill>
                    <a:srgbClr val="FFFFFF"/>
                  </a:solidFill>
                  <a:latin typeface="EB Garamond"/>
                  <a:ea typeface="EB Garamond"/>
                  <a:cs typeface="EB Garamond"/>
                  <a:sym typeface="EB Garamond"/>
                </a:rPr>
                <a:t>1 ppm</a:t>
              </a:r>
              <a:r>
                <a:rPr lang="en" sz="4300">
                  <a:solidFill>
                    <a:srgbClr val="FFFFFF"/>
                  </a:solidFill>
                  <a:latin typeface="EB Garamond"/>
                  <a:ea typeface="EB Garamond"/>
                  <a:cs typeface="EB Garamond"/>
                  <a:sym typeface="EB Garamond"/>
                </a:rPr>
                <a:t>  of fluoride would be added at a minimum</a:t>
              </a:r>
              <a:endParaRPr sz="4300">
                <a:solidFill>
                  <a:srgbClr val="FFFFFF"/>
                </a:solidFill>
                <a:latin typeface="EB Garamond"/>
                <a:ea typeface="EB Garamond"/>
                <a:cs typeface="EB Garamond"/>
                <a:sym typeface="EB Garamond"/>
              </a:endParaRPr>
            </a:p>
          </p:txBody>
        </p:sp>
      </p:grpSp>
      <p:grpSp>
        <p:nvGrpSpPr>
          <p:cNvPr id="74" name="Google Shape;74;p13"/>
          <p:cNvGrpSpPr/>
          <p:nvPr/>
        </p:nvGrpSpPr>
        <p:grpSpPr>
          <a:xfrm>
            <a:off x="18287813" y="17273423"/>
            <a:ext cx="7893310" cy="11697094"/>
            <a:chOff x="5597950" y="806850"/>
            <a:chExt cx="3198002" cy="2450423"/>
          </a:xfrm>
        </p:grpSpPr>
        <p:sp>
          <p:nvSpPr>
            <p:cNvPr id="75" name="Google Shape;75;p13"/>
            <p:cNvSpPr/>
            <p:nvPr/>
          </p:nvSpPr>
          <p:spPr>
            <a:xfrm>
              <a:off x="5597950" y="1084075"/>
              <a:ext cx="3198000" cy="2097600"/>
            </a:xfrm>
            <a:prstGeom prst="rect">
              <a:avLst/>
            </a:prstGeom>
            <a:noFill/>
            <a:ln cap="flat" cmpd="sng" w="9525">
              <a:solidFill>
                <a:srgbClr val="FFFFFF"/>
              </a:solidFill>
              <a:prstDash val="solid"/>
              <a:round/>
              <a:headEnd len="sm" w="sm" type="none"/>
              <a:tailEnd len="sm" w="sm" type="none"/>
            </a:ln>
          </p:spPr>
          <p:txBody>
            <a:bodyPr anchorCtr="0" anchor="ctr" bIns="362900" lIns="362900" spcFirstLastPara="1" rIns="362900" wrap="square" tIns="362900">
              <a:noAutofit/>
            </a:bodyPr>
            <a:lstStyle/>
            <a:p>
              <a:pPr indent="0" lvl="0" marL="0" rtl="0" algn="l">
                <a:spcBef>
                  <a:spcPts val="0"/>
                </a:spcBef>
                <a:spcAft>
                  <a:spcPts val="0"/>
                </a:spcAft>
                <a:buNone/>
              </a:pPr>
              <a:r>
                <a:t/>
              </a:r>
              <a:endParaRPr>
                <a:latin typeface="EB Garamond"/>
                <a:ea typeface="EB Garamond"/>
                <a:cs typeface="EB Garamond"/>
                <a:sym typeface="EB Garamond"/>
              </a:endParaRPr>
            </a:p>
          </p:txBody>
        </p:sp>
        <p:sp>
          <p:nvSpPr>
            <p:cNvPr id="76" name="Google Shape;76;p13"/>
            <p:cNvSpPr txBox="1"/>
            <p:nvPr/>
          </p:nvSpPr>
          <p:spPr>
            <a:xfrm>
              <a:off x="5597952" y="1084073"/>
              <a:ext cx="3198000" cy="2173200"/>
            </a:xfrm>
            <a:prstGeom prst="rect">
              <a:avLst/>
            </a:prstGeom>
            <a:noFill/>
            <a:ln cap="flat" cmpd="sng" w="9525">
              <a:solidFill>
                <a:srgbClr val="FFFFFF"/>
              </a:solidFill>
              <a:prstDash val="solid"/>
              <a:round/>
              <a:headEnd len="sm" w="sm" type="none"/>
              <a:tailEnd len="sm" w="sm" type="none"/>
            </a:ln>
          </p:spPr>
          <p:txBody>
            <a:bodyPr anchorCtr="0" anchor="t" bIns="362900" lIns="362900" spcFirstLastPara="1" rIns="362900" wrap="square" tIns="362900">
              <a:noAutofit/>
            </a:bodyPr>
            <a:lstStyle/>
            <a:p>
              <a:pPr indent="-654050" lvl="0" marL="482600" rtl="0" algn="l">
                <a:spcBef>
                  <a:spcPts val="0"/>
                </a:spcBef>
                <a:spcAft>
                  <a:spcPts val="0"/>
                </a:spcAft>
                <a:buClr>
                  <a:srgbClr val="FFFFFF"/>
                </a:buClr>
                <a:buSzPts val="4300"/>
                <a:buFont typeface="EB Garamond"/>
                <a:buChar char="●"/>
              </a:pPr>
              <a:r>
                <a:rPr lang="en" sz="4300">
                  <a:solidFill>
                    <a:srgbClr val="FFFFFF"/>
                  </a:solidFill>
                  <a:latin typeface="EB Garamond"/>
                  <a:ea typeface="EB Garamond"/>
                  <a:cs typeface="EB Garamond"/>
                  <a:sym typeface="EB Garamond"/>
                </a:rPr>
                <a:t>Once the papers were </a:t>
              </a:r>
              <a:r>
                <a:rPr lang="en" sz="4300">
                  <a:solidFill>
                    <a:srgbClr val="FFFFFF"/>
                  </a:solidFill>
                  <a:latin typeface="EB Garamond"/>
                  <a:ea typeface="EB Garamond"/>
                  <a:cs typeface="EB Garamond"/>
                  <a:sym typeface="EB Garamond"/>
                </a:rPr>
                <a:t>publicly</a:t>
              </a:r>
              <a:r>
                <a:rPr lang="en" sz="4300">
                  <a:solidFill>
                    <a:srgbClr val="FFFFFF"/>
                  </a:solidFill>
                  <a:latin typeface="EB Garamond"/>
                  <a:ea typeface="EB Garamond"/>
                  <a:cs typeface="EB Garamond"/>
                  <a:sym typeface="EB Garamond"/>
                </a:rPr>
                <a:t> published, there was major uproar</a:t>
              </a:r>
              <a:endParaRPr sz="4300">
                <a:solidFill>
                  <a:srgbClr val="FFFFFF"/>
                </a:solidFill>
                <a:latin typeface="EB Garamond"/>
                <a:ea typeface="EB Garamond"/>
                <a:cs typeface="EB Garamond"/>
                <a:sym typeface="EB Garamond"/>
              </a:endParaRPr>
            </a:p>
            <a:p>
              <a:pPr indent="-654050" lvl="0" marL="482600" rtl="0" algn="l">
                <a:spcBef>
                  <a:spcPts val="900"/>
                </a:spcBef>
                <a:spcAft>
                  <a:spcPts val="0"/>
                </a:spcAft>
                <a:buClr>
                  <a:srgbClr val="FFFFFF"/>
                </a:buClr>
                <a:buSzPts val="4300"/>
                <a:buFont typeface="EB Garamond"/>
                <a:buChar char="●"/>
              </a:pPr>
              <a:r>
                <a:rPr lang="en" sz="4300">
                  <a:solidFill>
                    <a:srgbClr val="FFFFFF"/>
                  </a:solidFill>
                  <a:latin typeface="EB Garamond"/>
                  <a:ea typeface="EB Garamond"/>
                  <a:cs typeface="EB Garamond"/>
                  <a:sym typeface="EB Garamond"/>
                </a:rPr>
                <a:t>Anheuser</a:t>
              </a:r>
              <a:r>
                <a:rPr lang="en" sz="4300">
                  <a:solidFill>
                    <a:srgbClr val="FFFFFF"/>
                  </a:solidFill>
                  <a:latin typeface="EB Garamond"/>
                  <a:ea typeface="EB Garamond"/>
                  <a:cs typeface="EB Garamond"/>
                  <a:sym typeface="EB Garamond"/>
                </a:rPr>
                <a:t>–</a:t>
              </a:r>
              <a:r>
                <a:rPr lang="en" sz="4300">
                  <a:solidFill>
                    <a:srgbClr val="FFFFFF"/>
                  </a:solidFill>
                  <a:latin typeface="EB Garamond"/>
                  <a:ea typeface="EB Garamond"/>
                  <a:cs typeface="EB Garamond"/>
                  <a:sym typeface="EB Garamond"/>
                </a:rPr>
                <a:t>Busch</a:t>
              </a:r>
              <a:endParaRPr sz="4300">
                <a:solidFill>
                  <a:srgbClr val="FFFFFF"/>
                </a:solidFill>
                <a:latin typeface="EB Garamond"/>
                <a:ea typeface="EB Garamond"/>
                <a:cs typeface="EB Garamond"/>
                <a:sym typeface="EB Garamond"/>
              </a:endParaRPr>
            </a:p>
            <a:p>
              <a:pPr indent="-666750" lvl="2" marL="1219200" rtl="0" algn="l">
                <a:spcBef>
                  <a:spcPts val="900"/>
                </a:spcBef>
                <a:spcAft>
                  <a:spcPts val="0"/>
                </a:spcAft>
                <a:buClr>
                  <a:srgbClr val="FFFFFF"/>
                </a:buClr>
                <a:buSzPts val="4300"/>
                <a:buFont typeface="EB Garamond"/>
                <a:buChar char="■"/>
              </a:pPr>
              <a:r>
                <a:rPr lang="en" sz="4300">
                  <a:solidFill>
                    <a:srgbClr val="FFFFFF"/>
                  </a:solidFill>
                  <a:latin typeface="EB Garamond"/>
                  <a:ea typeface="EB Garamond"/>
                  <a:cs typeface="EB Garamond"/>
                  <a:sym typeface="EB Garamond"/>
                </a:rPr>
                <a:t>Large national beer brewing company in STL</a:t>
              </a:r>
              <a:endParaRPr sz="4300">
                <a:solidFill>
                  <a:srgbClr val="FFFFFF"/>
                </a:solidFill>
                <a:latin typeface="EB Garamond"/>
                <a:ea typeface="EB Garamond"/>
                <a:cs typeface="EB Garamond"/>
                <a:sym typeface="EB Garamond"/>
              </a:endParaRPr>
            </a:p>
            <a:p>
              <a:pPr indent="-666750" lvl="2" marL="1219200" rtl="0" algn="l">
                <a:spcBef>
                  <a:spcPts val="900"/>
                </a:spcBef>
                <a:spcAft>
                  <a:spcPts val="0"/>
                </a:spcAft>
                <a:buClr>
                  <a:srgbClr val="FFFFFF"/>
                </a:buClr>
                <a:buSzPts val="4300"/>
                <a:buFont typeface="EB Garamond"/>
                <a:buChar char="■"/>
              </a:pPr>
              <a:r>
                <a:rPr lang="en" sz="4300">
                  <a:solidFill>
                    <a:srgbClr val="FFFFFF"/>
                  </a:solidFill>
                  <a:latin typeface="EB Garamond"/>
                  <a:ea typeface="EB Garamond"/>
                  <a:cs typeface="EB Garamond"/>
                  <a:sym typeface="EB Garamond"/>
                </a:rPr>
                <a:t>Funded anti-fluoridation efforts</a:t>
              </a:r>
              <a:endParaRPr sz="4300">
                <a:solidFill>
                  <a:srgbClr val="FFFFFF"/>
                </a:solidFill>
                <a:latin typeface="EB Garamond"/>
                <a:ea typeface="EB Garamond"/>
                <a:cs typeface="EB Garamond"/>
                <a:sym typeface="EB Garamond"/>
              </a:endParaRPr>
            </a:p>
            <a:p>
              <a:pPr indent="-704850" lvl="0" marL="876300" rtl="0" algn="l">
                <a:spcBef>
                  <a:spcPts val="900"/>
                </a:spcBef>
                <a:spcAft>
                  <a:spcPts val="0"/>
                </a:spcAft>
                <a:buClr>
                  <a:srgbClr val="FFFFFF"/>
                </a:buClr>
                <a:buSzPts val="4300"/>
                <a:buFont typeface="EB Garamond"/>
                <a:buChar char="●"/>
              </a:pPr>
              <a:r>
                <a:rPr lang="en" sz="4300">
                  <a:solidFill>
                    <a:srgbClr val="FFFFFF"/>
                  </a:solidFill>
                  <a:latin typeface="EB Garamond"/>
                  <a:ea typeface="EB Garamond"/>
                  <a:cs typeface="EB Garamond"/>
                  <a:sym typeface="EB Garamond"/>
                </a:rPr>
                <a:t>The general public saw fluoridation as mass medication and were outraged</a:t>
              </a:r>
              <a:endParaRPr sz="4300">
                <a:solidFill>
                  <a:srgbClr val="FFFFFF"/>
                </a:solidFill>
                <a:latin typeface="EB Garamond"/>
                <a:ea typeface="EB Garamond"/>
                <a:cs typeface="EB Garamond"/>
                <a:sym typeface="EB Garamond"/>
              </a:endParaRPr>
            </a:p>
            <a:p>
              <a:pPr indent="-492125" lvl="1" marL="1314450" rtl="0" algn="l">
                <a:spcBef>
                  <a:spcPts val="900"/>
                </a:spcBef>
                <a:spcAft>
                  <a:spcPts val="900"/>
                </a:spcAft>
                <a:buClr>
                  <a:srgbClr val="FFFFFF"/>
                </a:buClr>
                <a:buSzPts val="4300"/>
                <a:buFont typeface="EB Garamond"/>
                <a:buChar char="○"/>
              </a:pPr>
              <a:r>
                <a:rPr lang="en" sz="4300">
                  <a:solidFill>
                    <a:srgbClr val="FFFFFF"/>
                  </a:solidFill>
                  <a:latin typeface="EB Garamond"/>
                  <a:ea typeface="EB Garamond"/>
                  <a:cs typeface="EB Garamond"/>
                  <a:sym typeface="EB Garamond"/>
                </a:rPr>
                <a:t>The public called for more regulation on such chemicals</a:t>
              </a:r>
              <a:endParaRPr sz="4300">
                <a:solidFill>
                  <a:srgbClr val="FFFFFF"/>
                </a:solidFill>
                <a:latin typeface="EB Garamond"/>
                <a:ea typeface="EB Garamond"/>
                <a:cs typeface="EB Garamond"/>
                <a:sym typeface="EB Garamond"/>
              </a:endParaRPr>
            </a:p>
          </p:txBody>
        </p:sp>
        <p:sp>
          <p:nvSpPr>
            <p:cNvPr id="77" name="Google Shape;77;p13"/>
            <p:cNvSpPr txBox="1"/>
            <p:nvPr/>
          </p:nvSpPr>
          <p:spPr>
            <a:xfrm>
              <a:off x="5891654" y="806850"/>
              <a:ext cx="2610600" cy="292200"/>
            </a:xfrm>
            <a:prstGeom prst="rect">
              <a:avLst/>
            </a:prstGeom>
            <a:solidFill>
              <a:schemeClr val="lt2"/>
            </a:solidFill>
            <a:ln>
              <a:noFill/>
            </a:ln>
          </p:spPr>
          <p:txBody>
            <a:bodyPr anchorCtr="0" anchor="t" bIns="362900" lIns="362900" spcFirstLastPara="1" rIns="362900" wrap="square" tIns="362900">
              <a:noAutofit/>
            </a:bodyPr>
            <a:lstStyle/>
            <a:p>
              <a:pPr indent="0" lvl="0" marL="0" rtl="0" algn="ctr">
                <a:spcBef>
                  <a:spcPts val="0"/>
                </a:spcBef>
                <a:spcAft>
                  <a:spcPts val="0"/>
                </a:spcAft>
                <a:buNone/>
              </a:pPr>
              <a:r>
                <a:rPr lang="en" sz="4300">
                  <a:solidFill>
                    <a:srgbClr val="212121"/>
                  </a:solidFill>
                  <a:latin typeface="EB Garamond"/>
                  <a:ea typeface="EB Garamond"/>
                  <a:cs typeface="EB Garamond"/>
                  <a:sym typeface="EB Garamond"/>
                </a:rPr>
                <a:t>Anti Fluoridation Protests</a:t>
              </a:r>
              <a:endParaRPr sz="4300">
                <a:solidFill>
                  <a:srgbClr val="212121"/>
                </a:solidFill>
                <a:latin typeface="EB Garamond"/>
                <a:ea typeface="EB Garamond"/>
                <a:cs typeface="EB Garamond"/>
                <a:sym typeface="EB Garamond"/>
              </a:endParaRPr>
            </a:p>
          </p:txBody>
        </p:sp>
      </p:grpSp>
      <p:sp>
        <p:nvSpPr>
          <p:cNvPr id="78" name="Google Shape;78;p13"/>
          <p:cNvSpPr txBox="1"/>
          <p:nvPr/>
        </p:nvSpPr>
        <p:spPr>
          <a:xfrm>
            <a:off x="11118788" y="17273898"/>
            <a:ext cx="6443492" cy="1394690"/>
          </a:xfrm>
          <a:prstGeom prst="rect">
            <a:avLst/>
          </a:prstGeom>
          <a:solidFill>
            <a:schemeClr val="lt2"/>
          </a:solidFill>
          <a:ln>
            <a:noFill/>
          </a:ln>
        </p:spPr>
        <p:txBody>
          <a:bodyPr anchorCtr="0" anchor="t" bIns="362900" lIns="362900" spcFirstLastPara="1" rIns="362900" wrap="square" tIns="362900">
            <a:noAutofit/>
          </a:bodyPr>
          <a:lstStyle/>
          <a:p>
            <a:pPr indent="0" lvl="0" marL="0" rtl="0" algn="ctr">
              <a:spcBef>
                <a:spcPts val="0"/>
              </a:spcBef>
              <a:spcAft>
                <a:spcPts val="0"/>
              </a:spcAft>
              <a:buNone/>
            </a:pPr>
            <a:r>
              <a:rPr lang="en" sz="4300">
                <a:solidFill>
                  <a:srgbClr val="212121"/>
                </a:solidFill>
                <a:latin typeface="EB Garamond"/>
                <a:ea typeface="EB Garamond"/>
                <a:cs typeface="EB Garamond"/>
                <a:sym typeface="EB Garamond"/>
              </a:rPr>
              <a:t>Pro Fluoridation Efforts</a:t>
            </a:r>
            <a:endParaRPr sz="4300">
              <a:solidFill>
                <a:srgbClr val="212121"/>
              </a:solidFill>
              <a:latin typeface="EB Garamond"/>
              <a:ea typeface="EB Garamond"/>
              <a:cs typeface="EB Garamond"/>
              <a:sym typeface="EB Garamond"/>
            </a:endParaRPr>
          </a:p>
        </p:txBody>
      </p:sp>
      <p:grpSp>
        <p:nvGrpSpPr>
          <p:cNvPr id="79" name="Google Shape;79;p13"/>
          <p:cNvGrpSpPr/>
          <p:nvPr/>
        </p:nvGrpSpPr>
        <p:grpSpPr>
          <a:xfrm>
            <a:off x="11256463" y="6041625"/>
            <a:ext cx="14061601" cy="6940876"/>
            <a:chOff x="11257200" y="6623775"/>
            <a:chExt cx="14061601" cy="6940876"/>
          </a:xfrm>
        </p:grpSpPr>
        <p:pic>
          <p:nvPicPr>
            <p:cNvPr id="80" name="Google Shape;80;p13"/>
            <p:cNvPicPr preferRelativeResize="0"/>
            <p:nvPr/>
          </p:nvPicPr>
          <p:blipFill rotWithShape="1">
            <a:blip r:embed="rId3">
              <a:alphaModFix/>
            </a:blip>
            <a:srcRect b="4479" l="0" r="0" t="0"/>
            <a:stretch/>
          </p:blipFill>
          <p:spPr>
            <a:xfrm>
              <a:off x="11257200" y="6623775"/>
              <a:ext cx="7030800" cy="6940875"/>
            </a:xfrm>
            <a:prstGeom prst="rect">
              <a:avLst/>
            </a:prstGeom>
            <a:noFill/>
            <a:ln>
              <a:noFill/>
            </a:ln>
          </p:spPr>
        </p:pic>
        <p:pic>
          <p:nvPicPr>
            <p:cNvPr id="81" name="Google Shape;81;p13"/>
            <p:cNvPicPr preferRelativeResize="0"/>
            <p:nvPr/>
          </p:nvPicPr>
          <p:blipFill>
            <a:blip r:embed="rId4">
              <a:alphaModFix/>
            </a:blip>
            <a:stretch>
              <a:fillRect/>
            </a:stretch>
          </p:blipFill>
          <p:spPr>
            <a:xfrm>
              <a:off x="18288000" y="6623775"/>
              <a:ext cx="7030802" cy="6940876"/>
            </a:xfrm>
            <a:prstGeom prst="rect">
              <a:avLst/>
            </a:prstGeom>
            <a:noFill/>
            <a:ln>
              <a:noFill/>
            </a:ln>
          </p:spPr>
        </p:pic>
      </p:grpSp>
      <p:grpSp>
        <p:nvGrpSpPr>
          <p:cNvPr id="82" name="Google Shape;82;p13"/>
          <p:cNvGrpSpPr/>
          <p:nvPr/>
        </p:nvGrpSpPr>
        <p:grpSpPr>
          <a:xfrm>
            <a:off x="13706321" y="13564642"/>
            <a:ext cx="9161884" cy="3708780"/>
            <a:chOff x="30816800" y="8494250"/>
            <a:chExt cx="10994700" cy="4172325"/>
          </a:xfrm>
        </p:grpSpPr>
        <p:sp>
          <p:nvSpPr>
            <p:cNvPr id="83" name="Google Shape;83;p13"/>
            <p:cNvSpPr txBox="1"/>
            <p:nvPr/>
          </p:nvSpPr>
          <p:spPr>
            <a:xfrm>
              <a:off x="33193700" y="8494250"/>
              <a:ext cx="6240900" cy="1199100"/>
            </a:xfrm>
            <a:prstGeom prst="rect">
              <a:avLst/>
            </a:prstGeom>
            <a:solidFill>
              <a:schemeClr val="lt2"/>
            </a:solidFill>
            <a:ln>
              <a:noFill/>
            </a:ln>
          </p:spPr>
          <p:txBody>
            <a:bodyPr anchorCtr="0" anchor="t" bIns="476525" lIns="476525" spcFirstLastPara="1" rIns="476525" wrap="square" tIns="476525">
              <a:noAutofit/>
            </a:bodyPr>
            <a:lstStyle/>
            <a:p>
              <a:pPr indent="0" lvl="0" marL="0" rtl="0" algn="ctr">
                <a:lnSpc>
                  <a:spcPct val="80000"/>
                </a:lnSpc>
                <a:spcBef>
                  <a:spcPts val="0"/>
                </a:spcBef>
                <a:spcAft>
                  <a:spcPts val="0"/>
                </a:spcAft>
                <a:buSzPts val="200"/>
                <a:buNone/>
              </a:pPr>
              <a:r>
                <a:rPr lang="en" sz="3300">
                  <a:solidFill>
                    <a:schemeClr val="lt1"/>
                  </a:solidFill>
                  <a:latin typeface="EB Garamond"/>
                  <a:ea typeface="EB Garamond"/>
                  <a:cs typeface="EB Garamond"/>
                  <a:sym typeface="EB Garamond"/>
                </a:rPr>
                <a:t>Citations</a:t>
              </a:r>
              <a:endParaRPr sz="3300">
                <a:solidFill>
                  <a:schemeClr val="lt1"/>
                </a:solidFill>
                <a:latin typeface="EB Garamond"/>
                <a:ea typeface="EB Garamond"/>
                <a:cs typeface="EB Garamond"/>
                <a:sym typeface="EB Garamond"/>
              </a:endParaRPr>
            </a:p>
          </p:txBody>
        </p:sp>
        <p:sp>
          <p:nvSpPr>
            <p:cNvPr id="84" name="Google Shape;84;p13"/>
            <p:cNvSpPr txBox="1"/>
            <p:nvPr/>
          </p:nvSpPr>
          <p:spPr>
            <a:xfrm>
              <a:off x="30816800" y="9692375"/>
              <a:ext cx="10994700" cy="2974200"/>
            </a:xfrm>
            <a:prstGeom prst="rect">
              <a:avLst/>
            </a:prstGeom>
            <a:noFill/>
            <a:ln cap="flat" cmpd="sng" w="9525">
              <a:solidFill>
                <a:schemeClr val="dk1"/>
              </a:solidFill>
              <a:prstDash val="solid"/>
              <a:round/>
              <a:headEnd len="sm" w="sm" type="none"/>
              <a:tailEnd len="sm" w="sm" type="none"/>
            </a:ln>
          </p:spPr>
          <p:txBody>
            <a:bodyPr anchorCtr="0" anchor="t" bIns="476525" lIns="476525" spcFirstLastPara="1" rIns="476525" wrap="square" tIns="476525">
              <a:noAutofit/>
            </a:bodyPr>
            <a:lstStyle/>
            <a:p>
              <a:pPr indent="0" lvl="0" marL="0" rtl="0" algn="just">
                <a:lnSpc>
                  <a:spcPct val="100000"/>
                </a:lnSpc>
                <a:spcBef>
                  <a:spcPts val="0"/>
                </a:spcBef>
                <a:spcAft>
                  <a:spcPts val="0"/>
                </a:spcAft>
                <a:buNone/>
              </a:pPr>
              <a:r>
                <a:rPr lang="en" sz="1400">
                  <a:solidFill>
                    <a:schemeClr val="dk1"/>
                  </a:solidFill>
                  <a:latin typeface="EB Garamond"/>
                  <a:ea typeface="EB Garamond"/>
                  <a:cs typeface="EB Garamond"/>
                  <a:sym typeface="EB Garamond"/>
                </a:rPr>
                <a:t>Amos, James K. “Policity of the Division of Health of Missouri on Fluoridation of Public Water Supplies.” Division of Health of Missouri, 1952.</a:t>
              </a:r>
              <a:endParaRPr sz="1400">
                <a:solidFill>
                  <a:schemeClr val="dk1"/>
                </a:solidFill>
                <a:latin typeface="EB Garamond"/>
                <a:ea typeface="EB Garamond"/>
                <a:cs typeface="EB Garamond"/>
                <a:sym typeface="EB Garamond"/>
              </a:endParaRPr>
            </a:p>
            <a:p>
              <a:pPr indent="0" lvl="0" marL="0" rtl="0" algn="just">
                <a:lnSpc>
                  <a:spcPct val="100000"/>
                </a:lnSpc>
                <a:spcBef>
                  <a:spcPts val="900"/>
                </a:spcBef>
                <a:spcAft>
                  <a:spcPts val="0"/>
                </a:spcAft>
                <a:buNone/>
              </a:pPr>
              <a:r>
                <a:rPr lang="en" sz="1400">
                  <a:solidFill>
                    <a:schemeClr val="dk1"/>
                  </a:solidFill>
                  <a:latin typeface="EB Garamond"/>
                  <a:ea typeface="EB Garamond"/>
                  <a:cs typeface="EB Garamond"/>
                  <a:sym typeface="EB Garamond"/>
                </a:rPr>
                <a:t>Carroll, Boyd F. “Anheuser-Busch Adviser Opposes Fluoridation.” St. Louis Dispatch, February 4, 1952, p. 3.</a:t>
              </a:r>
              <a:endParaRPr sz="1400">
                <a:solidFill>
                  <a:schemeClr val="dk1"/>
                </a:solidFill>
                <a:latin typeface="EB Garamond"/>
                <a:ea typeface="EB Garamond"/>
                <a:cs typeface="EB Garamond"/>
                <a:sym typeface="EB Garamond"/>
              </a:endParaRPr>
            </a:p>
            <a:p>
              <a:pPr indent="0" lvl="0" marL="0" rtl="0" algn="just">
                <a:lnSpc>
                  <a:spcPct val="100000"/>
                </a:lnSpc>
                <a:spcBef>
                  <a:spcPts val="900"/>
                </a:spcBef>
                <a:spcAft>
                  <a:spcPts val="0"/>
                </a:spcAft>
                <a:buNone/>
              </a:pPr>
              <a:r>
                <a:rPr lang="en" sz="1400">
                  <a:solidFill>
                    <a:schemeClr val="dk1"/>
                  </a:solidFill>
                  <a:latin typeface="EB Garamond"/>
                  <a:ea typeface="EB Garamond"/>
                  <a:cs typeface="EB Garamond"/>
                  <a:sym typeface="EB Garamond"/>
                </a:rPr>
                <a:t>Rosen, Ralph. “Letter to Dr. O’Brien asking for further details of the ‘Wait and See’ Policy.” January 25, 1952.</a:t>
              </a:r>
              <a:endParaRPr sz="1400">
                <a:solidFill>
                  <a:schemeClr val="dk1"/>
                </a:solidFill>
                <a:latin typeface="EB Garamond"/>
                <a:ea typeface="EB Garamond"/>
                <a:cs typeface="EB Garamond"/>
                <a:sym typeface="EB Garamond"/>
              </a:endParaRPr>
            </a:p>
            <a:p>
              <a:pPr indent="0" lvl="0" marL="0" rtl="0" algn="just">
                <a:lnSpc>
                  <a:spcPct val="100000"/>
                </a:lnSpc>
                <a:spcBef>
                  <a:spcPts val="900"/>
                </a:spcBef>
                <a:spcAft>
                  <a:spcPts val="0"/>
                </a:spcAft>
                <a:buNone/>
              </a:pPr>
              <a:r>
                <a:rPr lang="en" sz="1400">
                  <a:solidFill>
                    <a:schemeClr val="dk1"/>
                  </a:solidFill>
                  <a:latin typeface="EB Garamond"/>
                  <a:ea typeface="EB Garamond"/>
                  <a:cs typeface="EB Garamond"/>
                  <a:sym typeface="EB Garamond"/>
                </a:rPr>
                <a:t>McCarthy, Dennis. “Purely Personal.” Cartoon. </a:t>
              </a:r>
              <a:r>
                <a:rPr i="1" lang="en" sz="1400">
                  <a:solidFill>
                    <a:schemeClr val="dk1"/>
                  </a:solidFill>
                  <a:latin typeface="EB Garamond"/>
                  <a:ea typeface="EB Garamond"/>
                  <a:cs typeface="EB Garamond"/>
                  <a:sym typeface="EB Garamond"/>
                </a:rPr>
                <a:t>Sunday Enterprise</a:t>
              </a:r>
              <a:r>
                <a:rPr lang="en" sz="1400">
                  <a:solidFill>
                    <a:schemeClr val="dk1"/>
                  </a:solidFill>
                  <a:latin typeface="EB Garamond"/>
                  <a:ea typeface="EB Garamond"/>
                  <a:cs typeface="EB Garamond"/>
                  <a:sym typeface="EB Garamond"/>
                </a:rPr>
                <a:t>, March 9th 1949.</a:t>
              </a:r>
              <a:endParaRPr sz="1400">
                <a:solidFill>
                  <a:schemeClr val="dk1"/>
                </a:solidFill>
                <a:latin typeface="EB Garamond"/>
                <a:ea typeface="EB Garamond"/>
                <a:cs typeface="EB Garamond"/>
                <a:sym typeface="EB Garamond"/>
              </a:endParaRPr>
            </a:p>
            <a:p>
              <a:pPr indent="0" lvl="0" marL="0" rtl="0" algn="just">
                <a:lnSpc>
                  <a:spcPct val="100000"/>
                </a:lnSpc>
                <a:spcBef>
                  <a:spcPts val="900"/>
                </a:spcBef>
                <a:spcAft>
                  <a:spcPts val="900"/>
                </a:spcAft>
                <a:buNone/>
              </a:pPr>
              <a:r>
                <a:rPr lang="en" sz="1400">
                  <a:solidFill>
                    <a:schemeClr val="dk1"/>
                  </a:solidFill>
                  <a:latin typeface="EB Garamond"/>
                  <a:ea typeface="EB Garamond"/>
                  <a:cs typeface="EB Garamond"/>
                  <a:sym typeface="EB Garamond"/>
                </a:rPr>
                <a:t>United States of America v. Mytinger &amp; Casselberry, INC., et al, Ben Harrison, p. 6, United States District Court for the Southern District of California Central division, 1951.</a:t>
              </a:r>
              <a:endParaRPr sz="1400">
                <a:solidFill>
                  <a:schemeClr val="dk1"/>
                </a:solidFill>
                <a:latin typeface="EB Garamond"/>
                <a:ea typeface="EB Garamond"/>
                <a:cs typeface="EB Garamond"/>
                <a:sym typeface="EB Garamond"/>
              </a:endParaRPr>
            </a:p>
          </p:txBody>
        </p:sp>
      </p:grpSp>
      <p:pic>
        <p:nvPicPr>
          <p:cNvPr id="85" name="Google Shape;85;p13"/>
          <p:cNvPicPr preferRelativeResize="0"/>
          <p:nvPr/>
        </p:nvPicPr>
        <p:blipFill rotWithShape="1">
          <a:blip r:embed="rId5">
            <a:alphaModFix/>
          </a:blip>
          <a:srcRect b="0" l="50251" r="0" t="0"/>
          <a:stretch/>
        </p:blipFill>
        <p:spPr>
          <a:xfrm>
            <a:off x="27779396" y="-25"/>
            <a:ext cx="8796600" cy="3906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